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D9610-145F-4BDE-89DB-4F5965D2ABD2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6ADAE-1B2C-4D3C-8205-0AD8810DD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0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ECC63E5-7F97-4184-B713-E2385EEC7955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3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748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EECC63E5-7F97-4184-B713-E2385EEC7955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4</a:t>
            </a:fld>
            <a:endParaRPr 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91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00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Closed Session May 7, 2019 - Confidential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086F7-17E9-49D6-BCF7-DD33B5E8C6D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914400"/>
            <a:ext cx="2667000" cy="228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 baseline="0"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Department</a:t>
            </a:r>
          </a:p>
        </p:txBody>
      </p:sp>
    </p:spTree>
    <p:extLst>
      <p:ext uri="{BB962C8B-B14F-4D97-AF65-F5344CB8AC3E}">
        <p14:creationId xmlns:p14="http://schemas.microsoft.com/office/powerpoint/2010/main" val="319271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1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8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7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7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6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7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1B97-C3DF-4DB8-A0CC-2AFA5AA2768B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9286-FC6D-40D0-87DF-98A322492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25235" y="2977243"/>
            <a:ext cx="3200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Analysis: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5% above or below is considered in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9 within market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90607" y="931818"/>
            <a:ext cx="3352800" cy="1669596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SEIU, Loca</a:t>
            </a:r>
            <a:r>
              <a:rPr lang="en-US" sz="3200" baseline="0" dirty="0">
                <a:latin typeface="Arial" panose="020B0604020202020204" pitchFamily="34" charset="0"/>
                <a:cs typeface="Arial" panose="020B0604020202020204" pitchFamily="34" charset="0"/>
              </a:rPr>
              <a:t>l 1021 Compensation Survey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360" y="834290"/>
            <a:ext cx="4032068" cy="463631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44434" y="5676898"/>
            <a:ext cx="8098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Comparator Jurisdictions: Alameda County, Berkeley, Concord, Contra Costa County, Fremont, Hayward, Richmond, San Francisco (City and County), San Jose and Vallejo</a:t>
            </a:r>
          </a:p>
        </p:txBody>
      </p:sp>
    </p:spTree>
    <p:extLst>
      <p:ext uri="{BB962C8B-B14F-4D97-AF65-F5344CB8AC3E}">
        <p14:creationId xmlns:p14="http://schemas.microsoft.com/office/powerpoint/2010/main" val="342382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73115" y="515983"/>
            <a:ext cx="3199060" cy="16764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IFPTE, Local 21 Compensation Survey</a:t>
            </a:r>
          </a:p>
        </p:txBody>
      </p:sp>
      <p:sp>
        <p:nvSpPr>
          <p:cNvPr id="8" name="Rectangle 7"/>
          <p:cNvSpPr/>
          <p:nvPr/>
        </p:nvSpPr>
        <p:spPr>
          <a:xfrm>
            <a:off x="5236195" y="2411432"/>
            <a:ext cx="27314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5% above or below is considered in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 classes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 within market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classes below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31" y="404125"/>
            <a:ext cx="3710511" cy="55690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26720" y="5973174"/>
            <a:ext cx="80886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Comparator Jurisdictions: Alameda County, Berkeley, Concord, Contra Costa County, Fremont, Hayward, Richmond, San Francisco (City and County), San Jose and Vallejo</a:t>
            </a:r>
          </a:p>
        </p:txBody>
      </p:sp>
    </p:spTree>
    <p:extLst>
      <p:ext uri="{BB962C8B-B14F-4D97-AF65-F5344CB8AC3E}">
        <p14:creationId xmlns:p14="http://schemas.microsoft.com/office/powerpoint/2010/main" val="375008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32" y="2560320"/>
            <a:ext cx="8611104" cy="303118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6210" y="1198971"/>
            <a:ext cx="8887790" cy="784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Oakland Net Take Home Pay Comparison vs San Francisco</a:t>
            </a:r>
          </a:p>
        </p:txBody>
      </p:sp>
    </p:spTree>
    <p:extLst>
      <p:ext uri="{BB962C8B-B14F-4D97-AF65-F5344CB8AC3E}">
        <p14:creationId xmlns:p14="http://schemas.microsoft.com/office/powerpoint/2010/main" val="361644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10" y="1198971"/>
            <a:ext cx="8887790" cy="78469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Oakland Net Take Home Pay Comparison vs San Francisco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10" y="2560320"/>
            <a:ext cx="8611104" cy="289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130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SEIU, Local 1021 Compensation Survey</vt:lpstr>
      <vt:lpstr>IFPTE, Local 21 Compensation Survey</vt:lpstr>
      <vt:lpstr>PowerPoint Presentation</vt:lpstr>
      <vt:lpstr>Oakland Net Take Home Pay Comparison vs San Francisco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SEIU, Local 1021 Compensation Survey</dc:title>
  <dc:creator>Appleyard, Ian</dc:creator>
  <cp:lastModifiedBy>Appleyard, Ian</cp:lastModifiedBy>
  <cp:revision>1</cp:revision>
  <dcterms:created xsi:type="dcterms:W3CDTF">2019-07-31T19:04:32Z</dcterms:created>
  <dcterms:modified xsi:type="dcterms:W3CDTF">2019-07-31T19:05:50Z</dcterms:modified>
</cp:coreProperties>
</file>