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14"/>
  </p:notesMasterIdLst>
  <p:handoutMasterIdLst>
    <p:handoutMasterId r:id="rId15"/>
  </p:handoutMasterIdLst>
  <p:sldIdLst>
    <p:sldId id="256" r:id="rId5"/>
    <p:sldId id="2438" r:id="rId6"/>
    <p:sldId id="2439" r:id="rId7"/>
    <p:sldId id="2440" r:id="rId8"/>
    <p:sldId id="2441" r:id="rId9"/>
    <p:sldId id="2443" r:id="rId10"/>
    <p:sldId id="2434" r:id="rId11"/>
    <p:sldId id="2444" r:id="rId12"/>
    <p:sldId id="2446" r:id="rId1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3342"/>
    <a:srgbClr val="C0F400"/>
    <a:srgbClr val="05EE55"/>
    <a:srgbClr val="038B30"/>
    <a:srgbClr val="05D74D"/>
    <a:srgbClr val="663300"/>
    <a:srgbClr val="04C04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14" autoAdjust="0"/>
    <p:restoredTop sz="79979" autoAdjust="0"/>
  </p:normalViewPr>
  <p:slideViewPr>
    <p:cSldViewPr snapToGrid="0">
      <p:cViewPr varScale="1">
        <p:scale>
          <a:sx n="68" d="100"/>
          <a:sy n="68" d="100"/>
        </p:scale>
        <p:origin x="1214" y="67"/>
      </p:cViewPr>
      <p:guideLst/>
    </p:cSldViewPr>
  </p:slideViewPr>
  <p:notesTextViewPr>
    <p:cViewPr>
      <p:scale>
        <a:sx n="1" d="1"/>
        <a:sy n="1" d="1"/>
      </p:scale>
      <p:origin x="0" y="0"/>
    </p:cViewPr>
  </p:notesTextViewPr>
  <p:sorterViewPr>
    <p:cViewPr>
      <p:scale>
        <a:sx n="100" d="100"/>
        <a:sy n="100" d="100"/>
      </p:scale>
      <p:origin x="0" y="-557"/>
    </p:cViewPr>
  </p:sorterViewPr>
  <p:notesViewPr>
    <p:cSldViewPr snapToGrid="0">
      <p:cViewPr varScale="1">
        <p:scale>
          <a:sx n="98" d="100"/>
          <a:sy n="98" d="100"/>
        </p:scale>
        <p:origin x="3546"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54265FD-4E3F-4008-BF0D-92438DDF38EF}"/>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a:extLst>
              <a:ext uri="{FF2B5EF4-FFF2-40B4-BE49-F238E27FC236}">
                <a16:creationId xmlns:a16="http://schemas.microsoft.com/office/drawing/2014/main" id="{7411FABC-D2A4-4DDD-AE15-415703DDD3EA}"/>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D1CB9CF0-A540-4793-A5F3-F4917CFDDCB6}" type="datetimeFigureOut">
              <a:rPr lang="en-US" smtClean="0"/>
              <a:t>11/11/2019</a:t>
            </a:fld>
            <a:endParaRPr lang="en-US" dirty="0"/>
          </a:p>
        </p:txBody>
      </p:sp>
      <p:sp>
        <p:nvSpPr>
          <p:cNvPr id="4" name="Footer Placeholder 3">
            <a:extLst>
              <a:ext uri="{FF2B5EF4-FFF2-40B4-BE49-F238E27FC236}">
                <a16:creationId xmlns:a16="http://schemas.microsoft.com/office/drawing/2014/main" id="{27EBBAB0-AE2E-4EA6-BE3D-A8C4DA400704}"/>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31D462F-4914-49FC-A851-7FFFE9D6E86B}"/>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73422B72-BD1C-4F41-B10E-CA0BEB17901E}" type="slidenum">
              <a:rPr lang="en-US" smtClean="0"/>
              <a:t>‹#›</a:t>
            </a:fld>
            <a:endParaRPr lang="en-US" dirty="0"/>
          </a:p>
        </p:txBody>
      </p:sp>
    </p:spTree>
    <p:extLst>
      <p:ext uri="{BB962C8B-B14F-4D97-AF65-F5344CB8AC3E}">
        <p14:creationId xmlns:p14="http://schemas.microsoft.com/office/powerpoint/2010/main" val="35319076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DA03753-A5BE-4D79-AEA9-C0A65A6F8851}" type="datetimeFigureOut">
              <a:rPr lang="en-US" smtClean="0"/>
              <a:t>11/11/2019</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A3BE989-76B8-4F13-9267-01FDA45C437A}" type="slidenum">
              <a:rPr lang="en-US" smtClean="0"/>
              <a:t>‹#›</a:t>
            </a:fld>
            <a:endParaRPr lang="en-US" dirty="0"/>
          </a:p>
        </p:txBody>
      </p:sp>
    </p:spTree>
    <p:extLst>
      <p:ext uri="{BB962C8B-B14F-4D97-AF65-F5344CB8AC3E}">
        <p14:creationId xmlns:p14="http://schemas.microsoft.com/office/powerpoint/2010/main" val="3169730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t>Steamline</a:t>
            </a:r>
            <a:r>
              <a:rPr lang="en-US" sz="1200" dirty="0"/>
              <a:t> regulations to facilitate the safe and orderly repair, demolition, or preservation of structures subject to damage from an earthquake.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Provide flexibility by authorizing the City Administrator to develop a program with specific standards and procedures to address how owners should repair and strengthen their earthquake damaged structures and ensure building owners have an organized, fair, equitable, and practical method to recovery after an earthquake.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 Issue RFP for consultant to develop program similar to San Francisco’s Post Earthquake Repair and Retrofit Program</a:t>
            </a:r>
            <a:endParaRPr lang="en-US" sz="14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with emphasis on identifying vulnerable populations and development of plan to prioritize mitigating potential displacement.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4" name="Slide Number Placeholder 3"/>
          <p:cNvSpPr>
            <a:spLocks noGrp="1"/>
          </p:cNvSpPr>
          <p:nvPr>
            <p:ph type="sldNum" sz="quarter" idx="10"/>
          </p:nvPr>
        </p:nvSpPr>
        <p:spPr/>
        <p:txBody>
          <a:bodyPr/>
          <a:lstStyle/>
          <a:p>
            <a:fld id="{AA3BE989-76B8-4F13-9267-01FDA45C437A}" type="slidenum">
              <a:rPr lang="en-US" smtClean="0"/>
              <a:t>9</a:t>
            </a:fld>
            <a:endParaRPr lang="en-US" dirty="0"/>
          </a:p>
        </p:txBody>
      </p:sp>
    </p:spTree>
    <p:extLst>
      <p:ext uri="{BB962C8B-B14F-4D97-AF65-F5344CB8AC3E}">
        <p14:creationId xmlns:p14="http://schemas.microsoft.com/office/powerpoint/2010/main" val="2003876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12" name="Picture Placeholder 13">
            <a:extLst>
              <a:ext uri="{FF2B5EF4-FFF2-40B4-BE49-F238E27FC236}">
                <a16:creationId xmlns:a16="http://schemas.microsoft.com/office/drawing/2014/main" id="{9FB41AE7-07AD-43D7-9418-6D32BE5E3192}"/>
              </a:ext>
            </a:extLst>
          </p:cNvPr>
          <p:cNvSpPr>
            <a:spLocks noGrp="1"/>
          </p:cNvSpPr>
          <p:nvPr>
            <p:ph type="pic" sz="quarter" idx="15"/>
          </p:nvPr>
        </p:nvSpPr>
        <p:spPr>
          <a:xfrm>
            <a:off x="-71015" y="0"/>
            <a:ext cx="12263015" cy="6858000"/>
          </a:xfrm>
          <a:solidFill>
            <a:schemeClr val="bg1">
              <a:lumMod val="50000"/>
            </a:schemeClr>
          </a:solidFill>
        </p:spPr>
        <p:txBody>
          <a:bodyPr/>
          <a:lstStyle/>
          <a:p>
            <a:r>
              <a:rPr lang="en-US" dirty="0"/>
              <a:t>Click icon to add picture</a:t>
            </a:r>
          </a:p>
        </p:txBody>
      </p:sp>
      <p:grpSp>
        <p:nvGrpSpPr>
          <p:cNvPr id="14" name="Group 13">
            <a:extLst>
              <a:ext uri="{FF2B5EF4-FFF2-40B4-BE49-F238E27FC236}">
                <a16:creationId xmlns:a16="http://schemas.microsoft.com/office/drawing/2014/main" id="{846D6A0C-E2C3-43CB-83D0-B5F6221079CA}"/>
              </a:ext>
            </a:extLst>
          </p:cNvPr>
          <p:cNvGrpSpPr/>
          <p:nvPr userDrawn="1"/>
        </p:nvGrpSpPr>
        <p:grpSpPr>
          <a:xfrm flipH="1">
            <a:off x="2076202" y="1374276"/>
            <a:ext cx="7324426" cy="3883523"/>
            <a:chOff x="252031" y="-22763"/>
            <a:chExt cx="7324426" cy="7269964"/>
          </a:xfrm>
        </p:grpSpPr>
        <p:sp>
          <p:nvSpPr>
            <p:cNvPr id="15" name="Rectangle 14">
              <a:extLst>
                <a:ext uri="{FF2B5EF4-FFF2-40B4-BE49-F238E27FC236}">
                  <a16:creationId xmlns:a16="http://schemas.microsoft.com/office/drawing/2014/main" id="{F997D03F-0BE2-458F-92A2-4FE73B0FBF51}"/>
                </a:ext>
              </a:extLst>
            </p:cNvPr>
            <p:cNvSpPr/>
            <p:nvPr userDrawn="1"/>
          </p:nvSpPr>
          <p:spPr>
            <a:xfrm>
              <a:off x="500743" y="-22763"/>
              <a:ext cx="7075714" cy="5878284"/>
            </a:xfrm>
            <a:prstGeom prst="rect">
              <a:avLst/>
            </a:prstGeom>
            <a:noFill/>
            <a:ln w="127000">
              <a:solidFill>
                <a:srgbClr val="2F33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EDC96296-0FBF-47A5-9D6A-5D9BB647A4D7}"/>
                </a:ext>
              </a:extLst>
            </p:cNvPr>
            <p:cNvSpPr/>
            <p:nvPr userDrawn="1"/>
          </p:nvSpPr>
          <p:spPr>
            <a:xfrm>
              <a:off x="979714" y="1181211"/>
              <a:ext cx="6117771" cy="6065990"/>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sp>
          <p:nvSpPr>
            <p:cNvPr id="17" name="Rectangle 16">
              <a:extLst>
                <a:ext uri="{FF2B5EF4-FFF2-40B4-BE49-F238E27FC236}">
                  <a16:creationId xmlns:a16="http://schemas.microsoft.com/office/drawing/2014/main" id="{53F17719-10FE-433E-9CCC-4509DE17F22A}"/>
                </a:ext>
              </a:extLst>
            </p:cNvPr>
            <p:cNvSpPr/>
            <p:nvPr userDrawn="1"/>
          </p:nvSpPr>
          <p:spPr>
            <a:xfrm>
              <a:off x="252031" y="655467"/>
              <a:ext cx="6475341" cy="5701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0DE73F1A-AAF0-4EB4-8DF0-C152BD93C69B}"/>
              </a:ext>
            </a:extLst>
          </p:cNvPr>
          <p:cNvSpPr>
            <a:spLocks noGrp="1"/>
          </p:cNvSpPr>
          <p:nvPr>
            <p:ph type="ctrTitle" hasCustomPrompt="1"/>
          </p:nvPr>
        </p:nvSpPr>
        <p:spPr>
          <a:xfrm>
            <a:off x="2791372" y="2238426"/>
            <a:ext cx="6609256" cy="1508126"/>
          </a:xfrm>
        </p:spPr>
        <p:txBody>
          <a:bodyPr anchor="b">
            <a:normAutofit/>
          </a:bodyPr>
          <a:lstStyle>
            <a:lvl1pPr algn="ctr">
              <a:defRPr sz="4800" b="1">
                <a:solidFill>
                  <a:srgbClr val="2F3342"/>
                </a:solidFill>
                <a:latin typeface="+mj-lt"/>
              </a:defRPr>
            </a:lvl1pPr>
          </a:lstStyle>
          <a:p>
            <a:r>
              <a:rPr lang="en-US" dirty="0"/>
              <a:t>Click to edit </a:t>
            </a:r>
            <a:br>
              <a:rPr lang="en-US" dirty="0"/>
            </a:br>
            <a:r>
              <a:rPr lang="en-US" dirty="0"/>
              <a:t>Master title style</a:t>
            </a:r>
          </a:p>
        </p:txBody>
      </p:sp>
      <p:sp>
        <p:nvSpPr>
          <p:cNvPr id="3" name="Subtitle 2">
            <a:extLst>
              <a:ext uri="{FF2B5EF4-FFF2-40B4-BE49-F238E27FC236}">
                <a16:creationId xmlns:a16="http://schemas.microsoft.com/office/drawing/2014/main" id="{A3075AE6-92D3-4205-B268-E1AD6C5901DE}"/>
              </a:ext>
            </a:extLst>
          </p:cNvPr>
          <p:cNvSpPr>
            <a:spLocks noGrp="1"/>
          </p:cNvSpPr>
          <p:nvPr>
            <p:ph type="subTitle" idx="1"/>
          </p:nvPr>
        </p:nvSpPr>
        <p:spPr>
          <a:xfrm>
            <a:off x="2791372" y="3838627"/>
            <a:ext cx="6609256" cy="450503"/>
          </a:xfrm>
        </p:spPr>
        <p:txBody>
          <a:bodyPr/>
          <a:lstStyle>
            <a:lvl1pPr marL="0" indent="0" algn="ctr">
              <a:buNone/>
              <a:defRPr sz="2400" spc="300">
                <a:solidFill>
                  <a:srgbClr val="2F334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7768616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7BF3BF7F-F094-497C-9310-2FE8B059E82B}"/>
              </a:ext>
            </a:extLst>
          </p:cNvPr>
          <p:cNvGrpSpPr/>
          <p:nvPr userDrawn="1"/>
        </p:nvGrpSpPr>
        <p:grpSpPr>
          <a:xfrm flipH="1" flipV="1">
            <a:off x="3581400" y="451189"/>
            <a:ext cx="5276606" cy="5768636"/>
            <a:chOff x="883522" y="408327"/>
            <a:chExt cx="5276606" cy="5768636"/>
          </a:xfrm>
        </p:grpSpPr>
        <p:sp>
          <p:nvSpPr>
            <p:cNvPr id="15" name="Rectangle 14">
              <a:extLst>
                <a:ext uri="{FF2B5EF4-FFF2-40B4-BE49-F238E27FC236}">
                  <a16:creationId xmlns:a16="http://schemas.microsoft.com/office/drawing/2014/main" id="{2D49E498-4E90-44A2-B49F-157DFF9E8581}"/>
                </a:ext>
              </a:extLst>
            </p:cNvPr>
            <p:cNvSpPr/>
            <p:nvPr/>
          </p:nvSpPr>
          <p:spPr>
            <a:xfrm>
              <a:off x="1808217" y="1403690"/>
              <a:ext cx="4351911" cy="4773273"/>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pic>
          <p:nvPicPr>
            <p:cNvPr id="17" name="Graphic 16">
              <a:extLst>
                <a:ext uri="{FF2B5EF4-FFF2-40B4-BE49-F238E27FC236}">
                  <a16:creationId xmlns:a16="http://schemas.microsoft.com/office/drawing/2014/main" id="{B2D9F108-8C30-4BEC-8122-BE263264448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39938" y="1088572"/>
              <a:ext cx="4572000" cy="4572000"/>
            </a:xfrm>
            <a:prstGeom prst="rect">
              <a:avLst/>
            </a:prstGeom>
          </p:spPr>
        </p:pic>
        <p:sp>
          <p:nvSpPr>
            <p:cNvPr id="16" name="Rectangle 15">
              <a:extLst>
                <a:ext uri="{FF2B5EF4-FFF2-40B4-BE49-F238E27FC236}">
                  <a16:creationId xmlns:a16="http://schemas.microsoft.com/office/drawing/2014/main" id="{FAB546B5-7C56-40DD-B1DF-AE850DE5FDB3}"/>
                </a:ext>
              </a:extLst>
            </p:cNvPr>
            <p:cNvSpPr/>
            <p:nvPr/>
          </p:nvSpPr>
          <p:spPr>
            <a:xfrm>
              <a:off x="883522" y="408327"/>
              <a:ext cx="4351911" cy="47732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grpSp>
      <p:sp>
        <p:nvSpPr>
          <p:cNvPr id="8" name="Title 1">
            <a:extLst>
              <a:ext uri="{FF2B5EF4-FFF2-40B4-BE49-F238E27FC236}">
                <a16:creationId xmlns:a16="http://schemas.microsoft.com/office/drawing/2014/main" id="{4C30FD01-9DD8-4ECA-AC52-7C41002A99B3}"/>
              </a:ext>
            </a:extLst>
          </p:cNvPr>
          <p:cNvSpPr>
            <a:spLocks noGrp="1"/>
          </p:cNvSpPr>
          <p:nvPr>
            <p:ph type="title"/>
          </p:nvPr>
        </p:nvSpPr>
        <p:spPr>
          <a:xfrm>
            <a:off x="4506095" y="1742989"/>
            <a:ext cx="4351911" cy="3352800"/>
          </a:xfrm>
        </p:spPr>
        <p:txBody>
          <a:bodyPr>
            <a:normAutofit/>
          </a:bodyPr>
          <a:lstStyle>
            <a:lvl1pPr algn="ctr">
              <a:defRPr sz="4400" b="1" spc="300">
                <a:solidFill>
                  <a:schemeClr val="tx1"/>
                </a:solidFill>
                <a:latin typeface="+mj-lt"/>
              </a:defRPr>
            </a:lvl1pPr>
          </a:lstStyle>
          <a:p>
            <a:r>
              <a:rPr lang="en-US"/>
              <a:t>Click to edit Master title style</a:t>
            </a:r>
            <a:endParaRPr lang="en-US" dirty="0"/>
          </a:p>
        </p:txBody>
      </p:sp>
      <p:sp>
        <p:nvSpPr>
          <p:cNvPr id="2" name="Footer Placeholder 1">
            <a:extLst>
              <a:ext uri="{FF2B5EF4-FFF2-40B4-BE49-F238E27FC236}">
                <a16:creationId xmlns:a16="http://schemas.microsoft.com/office/drawing/2014/main" id="{C5F17219-39C2-44C1-BFC9-BA0D7ACD78D1}"/>
              </a:ext>
            </a:extLst>
          </p:cNvPr>
          <p:cNvSpPr>
            <a:spLocks noGrp="1"/>
          </p:cNvSpPr>
          <p:nvPr>
            <p:ph type="ftr" sz="quarter" idx="16"/>
          </p:nvPr>
        </p:nvSpPr>
        <p:spPr/>
        <p:txBody>
          <a:bodyPr/>
          <a:lstStyle/>
          <a:p>
            <a:r>
              <a:rPr lang="en-US" dirty="0"/>
              <a:t>Add a Footer</a:t>
            </a:r>
          </a:p>
        </p:txBody>
      </p:sp>
      <p:sp>
        <p:nvSpPr>
          <p:cNvPr id="3" name="Slide Number Placeholder 2">
            <a:extLst>
              <a:ext uri="{FF2B5EF4-FFF2-40B4-BE49-F238E27FC236}">
                <a16:creationId xmlns:a16="http://schemas.microsoft.com/office/drawing/2014/main" id="{5087118E-1B0A-407B-BDCE-B343BC9F92E9}"/>
              </a:ext>
            </a:extLst>
          </p:cNvPr>
          <p:cNvSpPr>
            <a:spLocks noGrp="1"/>
          </p:cNvSpPr>
          <p:nvPr>
            <p:ph type="sldNum" sz="quarter" idx="17"/>
          </p:nvPr>
        </p:nvSpPr>
        <p:spPr/>
        <p:txBody>
          <a:bodyPr/>
          <a:lstStyle/>
          <a:p>
            <a:fld id="{8C2E478F-E849-4A8C-AF1F-CBCC78A7CBFA}" type="slidenum">
              <a:rPr lang="en-US" smtClean="0"/>
              <a:pPr/>
              <a:t>‹#›</a:t>
            </a:fld>
            <a:endParaRPr lang="en-US" dirty="0"/>
          </a:p>
        </p:txBody>
      </p:sp>
      <p:sp>
        <p:nvSpPr>
          <p:cNvPr id="11" name="Text Placeholder 2">
            <a:extLst>
              <a:ext uri="{FF2B5EF4-FFF2-40B4-BE49-F238E27FC236}">
                <a16:creationId xmlns:a16="http://schemas.microsoft.com/office/drawing/2014/main" id="{CEC8E835-7291-427D-948E-B544E36AD129}"/>
              </a:ext>
            </a:extLst>
          </p:cNvPr>
          <p:cNvSpPr>
            <a:spLocks noGrp="1"/>
          </p:cNvSpPr>
          <p:nvPr>
            <p:ph type="body" idx="1" hasCustomPrompt="1"/>
          </p:nvPr>
        </p:nvSpPr>
        <p:spPr>
          <a:xfrm>
            <a:off x="4506094" y="4127455"/>
            <a:ext cx="4351911" cy="296437"/>
          </a:xfrm>
        </p:spPr>
        <p:txBody>
          <a:bodyPr vert="horz" lIns="91440" tIns="45720" rIns="91440" bIns="45720" rtlCol="0">
            <a:noAutofit/>
          </a:bodyPr>
          <a:lstStyle>
            <a:lvl1pPr marL="0" indent="0">
              <a:buNone/>
              <a:defRPr lang="en-US" sz="2000" cap="all" spc="600" baseline="0">
                <a:solidFill>
                  <a:schemeClr val="tx1"/>
                </a:solidFill>
                <a:latin typeface="+mj-lt"/>
              </a:defRPr>
            </a:lvl1pPr>
          </a:lstStyle>
          <a:p>
            <a:pPr marL="228600" lvl="0" indent="-228600" algn="ctr"/>
            <a:r>
              <a:rPr lang="en-US" dirty="0"/>
              <a:t>EDIT MASTER TEXT STYLES</a:t>
            </a:r>
          </a:p>
        </p:txBody>
      </p:sp>
    </p:spTree>
    <p:extLst>
      <p:ext uri="{BB962C8B-B14F-4D97-AF65-F5344CB8AC3E}">
        <p14:creationId xmlns:p14="http://schemas.microsoft.com/office/powerpoint/2010/main" val="22637294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F38A5A1-070F-43C9-B2D5-C557B0D72B9C}"/>
              </a:ext>
            </a:extLst>
          </p:cNvPr>
          <p:cNvSpPr>
            <a:spLocks noGrp="1"/>
          </p:cNvSpPr>
          <p:nvPr>
            <p:ph type="body" idx="1"/>
          </p:nvPr>
        </p:nvSpPr>
        <p:spPr>
          <a:xfrm>
            <a:off x="573882" y="1061132"/>
            <a:ext cx="3464717" cy="823912"/>
          </a:xfrm>
          <a:ln>
            <a:noFill/>
          </a:ln>
        </p:spPr>
        <p:txBody>
          <a:bodyPr anchor="ctr"/>
          <a:lstStyle>
            <a:lvl1pPr marL="0" indent="0" algn="ctr">
              <a:buNone/>
              <a:defRPr sz="2400" b="1">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8" name="Rectangle 17">
            <a:extLst>
              <a:ext uri="{FF2B5EF4-FFF2-40B4-BE49-F238E27FC236}">
                <a16:creationId xmlns:a16="http://schemas.microsoft.com/office/drawing/2014/main" id="{6EDCBFD0-7AE5-4346-AD3A-01F956626091}"/>
              </a:ext>
            </a:extLst>
          </p:cNvPr>
          <p:cNvSpPr/>
          <p:nvPr userDrawn="1"/>
        </p:nvSpPr>
        <p:spPr>
          <a:xfrm>
            <a:off x="4430484" y="0"/>
            <a:ext cx="2873833" cy="5426414"/>
          </a:xfrm>
          <a:prstGeom prst="rect">
            <a:avLst/>
          </a:prstGeom>
          <a:noFill/>
          <a:ln w="889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sp>
        <p:nvSpPr>
          <p:cNvPr id="2" name="Title 1">
            <a:extLst>
              <a:ext uri="{FF2B5EF4-FFF2-40B4-BE49-F238E27FC236}">
                <a16:creationId xmlns:a16="http://schemas.microsoft.com/office/drawing/2014/main" id="{A41F4A2F-9480-4E94-806C-5D65C71DFB9F}"/>
              </a:ext>
            </a:extLst>
          </p:cNvPr>
          <p:cNvSpPr>
            <a:spLocks noGrp="1"/>
          </p:cNvSpPr>
          <p:nvPr>
            <p:ph type="title"/>
          </p:nvPr>
        </p:nvSpPr>
        <p:spPr>
          <a:xfrm>
            <a:off x="595884" y="0"/>
            <a:ext cx="3834596" cy="1124404"/>
          </a:xfrm>
        </p:spPr>
        <p:txBody>
          <a:bodyPr>
            <a:noAutofit/>
          </a:bodyPr>
          <a:lstStyle>
            <a:lvl1pPr>
              <a:defRPr sz="2800"/>
            </a:lvl1pPr>
          </a:lstStyle>
          <a:p>
            <a:r>
              <a:rPr lang="en-US"/>
              <a:t>Click to edit Master title style</a:t>
            </a:r>
          </a:p>
        </p:txBody>
      </p:sp>
      <p:sp>
        <p:nvSpPr>
          <p:cNvPr id="17" name="Rectangle 16">
            <a:extLst>
              <a:ext uri="{FF2B5EF4-FFF2-40B4-BE49-F238E27FC236}">
                <a16:creationId xmlns:a16="http://schemas.microsoft.com/office/drawing/2014/main" id="{CC3A4379-5E89-42FE-AA5C-BEA0CDFCDD6F}"/>
              </a:ext>
            </a:extLst>
          </p:cNvPr>
          <p:cNvSpPr/>
          <p:nvPr userDrawn="1"/>
        </p:nvSpPr>
        <p:spPr>
          <a:xfrm>
            <a:off x="4887684" y="1431586"/>
            <a:ext cx="2873833" cy="5426414"/>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sp>
        <p:nvSpPr>
          <p:cNvPr id="5" name="Footer Placeholder 4">
            <a:extLst>
              <a:ext uri="{FF2B5EF4-FFF2-40B4-BE49-F238E27FC236}">
                <a16:creationId xmlns:a16="http://schemas.microsoft.com/office/drawing/2014/main" id="{750DA028-023B-4883-9A48-70FD7A2E5226}"/>
              </a:ext>
            </a:extLst>
          </p:cNvPr>
          <p:cNvSpPr>
            <a:spLocks noGrp="1"/>
          </p:cNvSpPr>
          <p:nvPr>
            <p:ph type="ftr" sz="quarter" idx="16"/>
          </p:nvPr>
        </p:nvSpPr>
        <p:spPr/>
        <p:txBody>
          <a:bodyPr/>
          <a:lstStyle/>
          <a:p>
            <a:r>
              <a:rPr lang="en-US" dirty="0"/>
              <a:t>Add a Footer</a:t>
            </a:r>
          </a:p>
        </p:txBody>
      </p:sp>
      <p:sp>
        <p:nvSpPr>
          <p:cNvPr id="13" name="Rectangle 12">
            <a:extLst>
              <a:ext uri="{FF2B5EF4-FFF2-40B4-BE49-F238E27FC236}">
                <a16:creationId xmlns:a16="http://schemas.microsoft.com/office/drawing/2014/main" id="{7EA625CC-388D-4655-BFA6-2CC4FD9E889D}"/>
              </a:ext>
            </a:extLst>
          </p:cNvPr>
          <p:cNvSpPr/>
          <p:nvPr userDrawn="1"/>
        </p:nvSpPr>
        <p:spPr>
          <a:xfrm>
            <a:off x="4659081" y="447789"/>
            <a:ext cx="2873833" cy="59579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sp>
        <p:nvSpPr>
          <p:cNvPr id="6" name="Slide Number Placeholder 5">
            <a:extLst>
              <a:ext uri="{FF2B5EF4-FFF2-40B4-BE49-F238E27FC236}">
                <a16:creationId xmlns:a16="http://schemas.microsoft.com/office/drawing/2014/main" id="{492AA6DE-6D7A-4135-8B9F-99A91527F21D}"/>
              </a:ext>
            </a:extLst>
          </p:cNvPr>
          <p:cNvSpPr>
            <a:spLocks noGrp="1"/>
          </p:cNvSpPr>
          <p:nvPr>
            <p:ph type="sldNum" sz="quarter" idx="17"/>
          </p:nvPr>
        </p:nvSpPr>
        <p:spPr/>
        <p:txBody>
          <a:bodyPr/>
          <a:lstStyle/>
          <a:p>
            <a:fld id="{8C2E478F-E849-4A8C-AF1F-CBCC78A7CBFA}" type="slidenum">
              <a:rPr lang="en-US" smtClean="0"/>
              <a:pPr/>
              <a:t>‹#›</a:t>
            </a:fld>
            <a:endParaRPr lang="en-US" dirty="0"/>
          </a:p>
        </p:txBody>
      </p:sp>
      <p:sp>
        <p:nvSpPr>
          <p:cNvPr id="14" name="Text Placeholder 4">
            <a:extLst>
              <a:ext uri="{FF2B5EF4-FFF2-40B4-BE49-F238E27FC236}">
                <a16:creationId xmlns:a16="http://schemas.microsoft.com/office/drawing/2014/main" id="{17A78D63-E00C-4155-A5B2-B3431A09ACB4}"/>
              </a:ext>
            </a:extLst>
          </p:cNvPr>
          <p:cNvSpPr>
            <a:spLocks noGrp="1"/>
          </p:cNvSpPr>
          <p:nvPr>
            <p:ph type="body" sz="quarter" idx="3"/>
          </p:nvPr>
        </p:nvSpPr>
        <p:spPr>
          <a:xfrm>
            <a:off x="8153395" y="1061132"/>
            <a:ext cx="3464721" cy="823912"/>
          </a:xfrm>
          <a:ln>
            <a:noFill/>
          </a:ln>
        </p:spPr>
        <p:txBody>
          <a:bodyPr vert="horz" lIns="91440" tIns="45720" rIns="91440" bIns="45720" rtlCol="0" anchor="ctr">
            <a:normAutofit/>
          </a:bodyPr>
          <a:lstStyle>
            <a:lvl1pPr marL="0" indent="0">
              <a:buNone/>
              <a:defRPr lang="en-US" sz="2400" b="1" dirty="0">
                <a:solidFill>
                  <a:schemeClr val="tx1"/>
                </a:solidFill>
                <a:latin typeface="+mj-lt"/>
              </a:defRPr>
            </a:lvl1pPr>
          </a:lstStyle>
          <a:p>
            <a:pPr marL="228600" lvl="0" indent="-228600" algn="ctr"/>
            <a:r>
              <a:rPr lang="en-US"/>
              <a:t>Edit Master text styles</a:t>
            </a:r>
          </a:p>
        </p:txBody>
      </p:sp>
      <p:sp>
        <p:nvSpPr>
          <p:cNvPr id="16" name="Content Placeholder 5">
            <a:extLst>
              <a:ext uri="{FF2B5EF4-FFF2-40B4-BE49-F238E27FC236}">
                <a16:creationId xmlns:a16="http://schemas.microsoft.com/office/drawing/2014/main" id="{12AF2780-75D3-4992-93BC-8EA50C648A8E}"/>
              </a:ext>
            </a:extLst>
          </p:cNvPr>
          <p:cNvSpPr>
            <a:spLocks noGrp="1"/>
          </p:cNvSpPr>
          <p:nvPr>
            <p:ph sz="quarter" idx="4"/>
          </p:nvPr>
        </p:nvSpPr>
        <p:spPr>
          <a:xfrm>
            <a:off x="8153394" y="2108201"/>
            <a:ext cx="3464721" cy="3684588"/>
          </a:xfrm>
        </p:spPr>
        <p:txBody>
          <a:bodyPr>
            <a:normAutofit/>
          </a:bodyPr>
          <a:lstStyle>
            <a:lvl1pPr>
              <a:defRPr sz="1600"/>
            </a:lvl1pPr>
            <a:lvl2pPr>
              <a:defRPr sz="1400"/>
            </a:lvl2pPr>
            <a:lvl3pPr>
              <a:defRPr sz="1200"/>
            </a:lvl3pPr>
            <a:lvl4pPr>
              <a:defRPr sz="1100"/>
            </a:lvl4pPr>
            <a:lvl5pPr>
              <a:defRPr sz="1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Content Placeholder 3">
            <a:extLst>
              <a:ext uri="{FF2B5EF4-FFF2-40B4-BE49-F238E27FC236}">
                <a16:creationId xmlns:a16="http://schemas.microsoft.com/office/drawing/2014/main" id="{EAAE1C5B-7233-4F49-895F-7566CEB6D819}"/>
              </a:ext>
            </a:extLst>
          </p:cNvPr>
          <p:cNvSpPr>
            <a:spLocks noGrp="1"/>
          </p:cNvSpPr>
          <p:nvPr>
            <p:ph sz="half" idx="2"/>
          </p:nvPr>
        </p:nvSpPr>
        <p:spPr>
          <a:xfrm>
            <a:off x="573882" y="2108201"/>
            <a:ext cx="3464717" cy="3684588"/>
          </a:xfrm>
        </p:spPr>
        <p:txBody>
          <a:bodyPr>
            <a:normAutofit/>
          </a:bodyPr>
          <a:lstStyle>
            <a:lvl1pPr>
              <a:defRPr sz="1600"/>
            </a:lvl1pPr>
            <a:lvl2pPr>
              <a:defRPr sz="1400"/>
            </a:lvl2pPr>
            <a:lvl3pPr>
              <a:defRPr sz="1200"/>
            </a:lvl3pPr>
            <a:lvl4pPr>
              <a:defRPr sz="1100"/>
            </a:lvl4pPr>
            <a:lvl5pPr>
              <a:defRPr sz="1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2102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6EDCBFD0-7AE5-4346-AD3A-01F956626091}"/>
              </a:ext>
            </a:extLst>
          </p:cNvPr>
          <p:cNvSpPr/>
          <p:nvPr userDrawn="1"/>
        </p:nvSpPr>
        <p:spPr>
          <a:xfrm>
            <a:off x="4430484" y="0"/>
            <a:ext cx="2873833" cy="5426414"/>
          </a:xfrm>
          <a:prstGeom prst="rect">
            <a:avLst/>
          </a:prstGeom>
          <a:noFill/>
          <a:ln w="889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sp>
        <p:nvSpPr>
          <p:cNvPr id="2" name="Title 1">
            <a:extLst>
              <a:ext uri="{FF2B5EF4-FFF2-40B4-BE49-F238E27FC236}">
                <a16:creationId xmlns:a16="http://schemas.microsoft.com/office/drawing/2014/main" id="{A41F4A2F-9480-4E94-806C-5D65C71DFB9F}"/>
              </a:ext>
            </a:extLst>
          </p:cNvPr>
          <p:cNvSpPr>
            <a:spLocks noGrp="1"/>
          </p:cNvSpPr>
          <p:nvPr>
            <p:ph type="title"/>
          </p:nvPr>
        </p:nvSpPr>
        <p:spPr>
          <a:xfrm>
            <a:off x="595884" y="0"/>
            <a:ext cx="3834596" cy="1124404"/>
          </a:xfrm>
        </p:spPr>
        <p:txBody>
          <a:bodyPr>
            <a:noAutofit/>
          </a:bodyPr>
          <a:lstStyle>
            <a:lvl1pPr>
              <a:defRPr sz="2800"/>
            </a:lvl1pPr>
          </a:lstStyle>
          <a:p>
            <a:r>
              <a:rPr lang="en-US"/>
              <a:t>Click to edit Master title style</a:t>
            </a:r>
          </a:p>
        </p:txBody>
      </p:sp>
      <p:sp>
        <p:nvSpPr>
          <p:cNvPr id="17" name="Rectangle 16">
            <a:extLst>
              <a:ext uri="{FF2B5EF4-FFF2-40B4-BE49-F238E27FC236}">
                <a16:creationId xmlns:a16="http://schemas.microsoft.com/office/drawing/2014/main" id="{CC3A4379-5E89-42FE-AA5C-BEA0CDFCDD6F}"/>
              </a:ext>
            </a:extLst>
          </p:cNvPr>
          <p:cNvSpPr/>
          <p:nvPr userDrawn="1"/>
        </p:nvSpPr>
        <p:spPr>
          <a:xfrm>
            <a:off x="4887684" y="1431586"/>
            <a:ext cx="2873833" cy="5426414"/>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sp>
        <p:nvSpPr>
          <p:cNvPr id="5" name="Footer Placeholder 4">
            <a:extLst>
              <a:ext uri="{FF2B5EF4-FFF2-40B4-BE49-F238E27FC236}">
                <a16:creationId xmlns:a16="http://schemas.microsoft.com/office/drawing/2014/main" id="{750DA028-023B-4883-9A48-70FD7A2E5226}"/>
              </a:ext>
            </a:extLst>
          </p:cNvPr>
          <p:cNvSpPr>
            <a:spLocks noGrp="1"/>
          </p:cNvSpPr>
          <p:nvPr>
            <p:ph type="ftr" sz="quarter" idx="16"/>
          </p:nvPr>
        </p:nvSpPr>
        <p:spPr/>
        <p:txBody>
          <a:bodyPr/>
          <a:lstStyle/>
          <a:p>
            <a:r>
              <a:rPr lang="en-US" dirty="0"/>
              <a:t>Add a Footer</a:t>
            </a:r>
          </a:p>
        </p:txBody>
      </p:sp>
      <p:sp>
        <p:nvSpPr>
          <p:cNvPr id="13" name="Rectangle 12">
            <a:extLst>
              <a:ext uri="{FF2B5EF4-FFF2-40B4-BE49-F238E27FC236}">
                <a16:creationId xmlns:a16="http://schemas.microsoft.com/office/drawing/2014/main" id="{7EA625CC-388D-4655-BFA6-2CC4FD9E889D}"/>
              </a:ext>
            </a:extLst>
          </p:cNvPr>
          <p:cNvSpPr/>
          <p:nvPr userDrawn="1"/>
        </p:nvSpPr>
        <p:spPr>
          <a:xfrm>
            <a:off x="4659081" y="447789"/>
            <a:ext cx="2873833" cy="59579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sp>
        <p:nvSpPr>
          <p:cNvPr id="6" name="Slide Number Placeholder 5">
            <a:extLst>
              <a:ext uri="{FF2B5EF4-FFF2-40B4-BE49-F238E27FC236}">
                <a16:creationId xmlns:a16="http://schemas.microsoft.com/office/drawing/2014/main" id="{492AA6DE-6D7A-4135-8B9F-99A91527F21D}"/>
              </a:ext>
            </a:extLst>
          </p:cNvPr>
          <p:cNvSpPr>
            <a:spLocks noGrp="1"/>
          </p:cNvSpPr>
          <p:nvPr>
            <p:ph type="sldNum" sz="quarter" idx="17"/>
          </p:nvPr>
        </p:nvSpPr>
        <p:spPr/>
        <p:txBody>
          <a:bodyPr/>
          <a:lstStyle/>
          <a:p>
            <a:fld id="{8C2E478F-E849-4A8C-AF1F-CBCC78A7CBFA}" type="slidenum">
              <a:rPr lang="en-US" smtClean="0"/>
              <a:pPr/>
              <a:t>‹#›</a:t>
            </a:fld>
            <a:endParaRPr lang="en-US" dirty="0"/>
          </a:p>
        </p:txBody>
      </p:sp>
      <p:sp>
        <p:nvSpPr>
          <p:cNvPr id="16" name="Content Placeholder 2">
            <a:extLst>
              <a:ext uri="{FF2B5EF4-FFF2-40B4-BE49-F238E27FC236}">
                <a16:creationId xmlns:a16="http://schemas.microsoft.com/office/drawing/2014/main" id="{E20B4D13-5F10-4886-AF0F-09B6ABB5C3BF}"/>
              </a:ext>
            </a:extLst>
          </p:cNvPr>
          <p:cNvSpPr>
            <a:spLocks noGrp="1"/>
          </p:cNvSpPr>
          <p:nvPr>
            <p:ph sz="half" idx="1"/>
          </p:nvPr>
        </p:nvSpPr>
        <p:spPr>
          <a:xfrm>
            <a:off x="571500" y="1431586"/>
            <a:ext cx="3467099" cy="4361203"/>
          </a:xfrm>
        </p:spPr>
        <p:txBody>
          <a:bodyPr vert="horz" lIns="91440" tIns="45720" rIns="91440" bIns="45720" rtlCol="0">
            <a:normAutofit/>
          </a:bodyPr>
          <a:lstStyle>
            <a:lvl1pPr>
              <a:defRPr lang="en-US" sz="1600" dirty="0"/>
            </a:lvl1pPr>
            <a:lvl2pPr>
              <a:defRPr lang="en-US" sz="1400" dirty="0"/>
            </a:lvl2pPr>
            <a:lvl3pPr>
              <a:defRPr lang="en-US" sz="1200" dirty="0"/>
            </a:lvl3pPr>
            <a:lvl4pPr>
              <a:defRPr lang="en-US" sz="1100" dirty="0"/>
            </a:lvl4pPr>
            <a:lvl5pPr>
              <a:defRPr lang="en-US" sz="1100" dirty="0"/>
            </a:lvl5pPr>
          </a:lstStyle>
          <a:p>
            <a:pPr lvl="0">
              <a:lnSpc>
                <a:spcPct val="150000"/>
              </a:lnSpc>
            </a:pPr>
            <a:r>
              <a:rPr lang="en-US"/>
              <a:t>Edit Master text styles</a:t>
            </a:r>
          </a:p>
          <a:p>
            <a:pPr lvl="1">
              <a:lnSpc>
                <a:spcPct val="150000"/>
              </a:lnSpc>
            </a:pPr>
            <a:r>
              <a:rPr lang="en-US"/>
              <a:t>Second level</a:t>
            </a:r>
          </a:p>
          <a:p>
            <a:pPr lvl="2">
              <a:lnSpc>
                <a:spcPct val="150000"/>
              </a:lnSpc>
            </a:pPr>
            <a:r>
              <a:rPr lang="en-US"/>
              <a:t>Third level</a:t>
            </a:r>
          </a:p>
          <a:p>
            <a:pPr lvl="3">
              <a:lnSpc>
                <a:spcPct val="150000"/>
              </a:lnSpc>
            </a:pPr>
            <a:r>
              <a:rPr lang="en-US"/>
              <a:t>Fourth level</a:t>
            </a:r>
          </a:p>
          <a:p>
            <a:pPr lvl="4">
              <a:lnSpc>
                <a:spcPct val="150000"/>
              </a:lnSpc>
            </a:pPr>
            <a:r>
              <a:rPr lang="en-US"/>
              <a:t>Fifth level</a:t>
            </a:r>
            <a:endParaRPr lang="en-US" dirty="0"/>
          </a:p>
        </p:txBody>
      </p:sp>
      <p:sp>
        <p:nvSpPr>
          <p:cNvPr id="19" name="Content Placeholder 3">
            <a:extLst>
              <a:ext uri="{FF2B5EF4-FFF2-40B4-BE49-F238E27FC236}">
                <a16:creationId xmlns:a16="http://schemas.microsoft.com/office/drawing/2014/main" id="{EE7BCAD4-8DB6-482F-8DC0-F6D653F92219}"/>
              </a:ext>
            </a:extLst>
          </p:cNvPr>
          <p:cNvSpPr>
            <a:spLocks noGrp="1"/>
          </p:cNvSpPr>
          <p:nvPr>
            <p:ph sz="half" idx="2"/>
          </p:nvPr>
        </p:nvSpPr>
        <p:spPr>
          <a:xfrm>
            <a:off x="8153394" y="1431586"/>
            <a:ext cx="3467106" cy="4361203"/>
          </a:xfrm>
        </p:spPr>
        <p:txBody>
          <a:bodyPr vert="horz" lIns="91440" tIns="45720" rIns="91440" bIns="45720" rtlCol="0">
            <a:normAutofit/>
          </a:bodyPr>
          <a:lstStyle>
            <a:lvl1pPr>
              <a:defRPr lang="en-US" sz="1600" dirty="0"/>
            </a:lvl1pPr>
            <a:lvl2pPr>
              <a:defRPr lang="en-US" sz="1400" dirty="0"/>
            </a:lvl2pPr>
            <a:lvl3pPr>
              <a:defRPr lang="en-US" sz="1200" dirty="0"/>
            </a:lvl3pPr>
            <a:lvl4pPr>
              <a:defRPr lang="en-US" sz="1100" dirty="0"/>
            </a:lvl4pPr>
            <a:lvl5pPr>
              <a:defRPr lang="en-US" sz="1100" dirty="0"/>
            </a:lvl5pPr>
          </a:lstStyle>
          <a:p>
            <a:pPr lvl="0">
              <a:lnSpc>
                <a:spcPct val="150000"/>
              </a:lnSpc>
            </a:pPr>
            <a:r>
              <a:rPr lang="en-US"/>
              <a:t>Edit Master text styles</a:t>
            </a:r>
          </a:p>
          <a:p>
            <a:pPr lvl="1">
              <a:lnSpc>
                <a:spcPct val="150000"/>
              </a:lnSpc>
            </a:pPr>
            <a:r>
              <a:rPr lang="en-US"/>
              <a:t>Second level</a:t>
            </a:r>
          </a:p>
          <a:p>
            <a:pPr lvl="2">
              <a:lnSpc>
                <a:spcPct val="150000"/>
              </a:lnSpc>
            </a:pPr>
            <a:r>
              <a:rPr lang="en-US"/>
              <a:t>Third level</a:t>
            </a:r>
          </a:p>
          <a:p>
            <a:pPr lvl="3">
              <a:lnSpc>
                <a:spcPct val="150000"/>
              </a:lnSpc>
            </a:pPr>
            <a:r>
              <a:rPr lang="en-US"/>
              <a:t>Fourth level</a:t>
            </a:r>
          </a:p>
          <a:p>
            <a:pPr lvl="4">
              <a:lnSpc>
                <a:spcPct val="150000"/>
              </a:lnSpc>
            </a:pPr>
            <a:r>
              <a:rPr lang="en-US"/>
              <a:t>Fifth level</a:t>
            </a:r>
            <a:endParaRPr lang="en-US" dirty="0"/>
          </a:p>
        </p:txBody>
      </p:sp>
    </p:spTree>
    <p:extLst>
      <p:ext uri="{BB962C8B-B14F-4D97-AF65-F5344CB8AC3E}">
        <p14:creationId xmlns:p14="http://schemas.microsoft.com/office/powerpoint/2010/main" val="41309808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15BFBAA-B5F1-4F95-8C05-5E30A7076BD7}"/>
              </a:ext>
            </a:extLst>
          </p:cNvPr>
          <p:cNvSpPr/>
          <p:nvPr userDrawn="1"/>
        </p:nvSpPr>
        <p:spPr>
          <a:xfrm>
            <a:off x="1159727" y="1224451"/>
            <a:ext cx="4226024" cy="5426414"/>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sp>
        <p:nvSpPr>
          <p:cNvPr id="8" name="Footer Placeholder 7">
            <a:extLst>
              <a:ext uri="{FF2B5EF4-FFF2-40B4-BE49-F238E27FC236}">
                <a16:creationId xmlns:a16="http://schemas.microsoft.com/office/drawing/2014/main" id="{9B7F3105-8D8F-4FF3-9A7F-0F067BB810A1}"/>
              </a:ext>
            </a:extLst>
          </p:cNvPr>
          <p:cNvSpPr>
            <a:spLocks noGrp="1"/>
          </p:cNvSpPr>
          <p:nvPr>
            <p:ph type="ftr" sz="quarter" idx="14"/>
          </p:nvPr>
        </p:nvSpPr>
        <p:spPr/>
        <p:txBody>
          <a:bodyPr/>
          <a:lstStyle/>
          <a:p>
            <a:r>
              <a:rPr lang="en-US" dirty="0"/>
              <a:t>Add a Footer</a:t>
            </a:r>
          </a:p>
        </p:txBody>
      </p:sp>
      <p:sp>
        <p:nvSpPr>
          <p:cNvPr id="9" name="Slide Number Placeholder 8">
            <a:extLst>
              <a:ext uri="{FF2B5EF4-FFF2-40B4-BE49-F238E27FC236}">
                <a16:creationId xmlns:a16="http://schemas.microsoft.com/office/drawing/2014/main" id="{BD117255-8347-4647-9EA2-7ED06A73C1A2}"/>
              </a:ext>
            </a:extLst>
          </p:cNvPr>
          <p:cNvSpPr>
            <a:spLocks noGrp="1"/>
          </p:cNvSpPr>
          <p:nvPr>
            <p:ph type="sldNum" sz="quarter" idx="15"/>
          </p:nvPr>
        </p:nvSpPr>
        <p:spPr/>
        <p:txBody>
          <a:bodyPr/>
          <a:lstStyle/>
          <a:p>
            <a:fld id="{8C2E478F-E849-4A8C-AF1F-CBCC78A7CBFA}" type="slidenum">
              <a:rPr lang="en-US" smtClean="0"/>
              <a:pPr/>
              <a:t>‹#›</a:t>
            </a:fld>
            <a:endParaRPr lang="en-US" dirty="0"/>
          </a:p>
        </p:txBody>
      </p:sp>
      <p:sp>
        <p:nvSpPr>
          <p:cNvPr id="11" name="Content Placeholder 2">
            <a:extLst>
              <a:ext uri="{FF2B5EF4-FFF2-40B4-BE49-F238E27FC236}">
                <a16:creationId xmlns:a16="http://schemas.microsoft.com/office/drawing/2014/main" id="{9F3E8482-B43D-4B69-8645-6B735F91B920}"/>
              </a:ext>
            </a:extLst>
          </p:cNvPr>
          <p:cNvSpPr>
            <a:spLocks noGrp="1"/>
          </p:cNvSpPr>
          <p:nvPr>
            <p:ph idx="1"/>
          </p:nvPr>
        </p:nvSpPr>
        <p:spPr>
          <a:xfrm>
            <a:off x="6294478" y="587829"/>
            <a:ext cx="5326022" cy="5273221"/>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Rectangle 14">
            <a:extLst>
              <a:ext uri="{FF2B5EF4-FFF2-40B4-BE49-F238E27FC236}">
                <a16:creationId xmlns:a16="http://schemas.microsoft.com/office/drawing/2014/main" id="{D9BC9CBF-CF7B-4E39-9FD1-961882EC596A}"/>
              </a:ext>
            </a:extLst>
          </p:cNvPr>
          <p:cNvSpPr/>
          <p:nvPr userDrawn="1"/>
        </p:nvSpPr>
        <p:spPr>
          <a:xfrm>
            <a:off x="657060" y="698704"/>
            <a:ext cx="4473025" cy="5701790"/>
          </a:xfrm>
          <a:prstGeom prst="rect">
            <a:avLst/>
          </a:prstGeom>
          <a:solidFill>
            <a:srgbClr val="2F3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97A3D921-B9D5-42DC-9037-298968D94C95}"/>
              </a:ext>
            </a:extLst>
          </p:cNvPr>
          <p:cNvGrpSpPr/>
          <p:nvPr userDrawn="1"/>
        </p:nvGrpSpPr>
        <p:grpSpPr>
          <a:xfrm>
            <a:off x="657060" y="435124"/>
            <a:ext cx="5134751" cy="5965370"/>
            <a:chOff x="252031" y="391887"/>
            <a:chExt cx="7433283" cy="5965370"/>
          </a:xfrm>
        </p:grpSpPr>
        <p:sp>
          <p:nvSpPr>
            <p:cNvPr id="18" name="Rectangle 17">
              <a:extLst>
                <a:ext uri="{FF2B5EF4-FFF2-40B4-BE49-F238E27FC236}">
                  <a16:creationId xmlns:a16="http://schemas.microsoft.com/office/drawing/2014/main" id="{6A62F937-16D4-4A6C-B247-D0A62BC6560D}"/>
                </a:ext>
              </a:extLst>
            </p:cNvPr>
            <p:cNvSpPr/>
            <p:nvPr userDrawn="1"/>
          </p:nvSpPr>
          <p:spPr>
            <a:xfrm>
              <a:off x="609600" y="391887"/>
              <a:ext cx="7075714" cy="5878284"/>
            </a:xfrm>
            <a:prstGeom prst="rect">
              <a:avLst/>
            </a:prstGeom>
            <a:noFill/>
            <a:ln w="1270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B9335681-5A6F-48BE-8160-2000D0F242FB}"/>
                </a:ext>
              </a:extLst>
            </p:cNvPr>
            <p:cNvSpPr/>
            <p:nvPr userDrawn="1"/>
          </p:nvSpPr>
          <p:spPr>
            <a:xfrm>
              <a:off x="252031" y="655467"/>
              <a:ext cx="6475341" cy="5701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Text Placeholder 3">
            <a:extLst>
              <a:ext uri="{FF2B5EF4-FFF2-40B4-BE49-F238E27FC236}">
                <a16:creationId xmlns:a16="http://schemas.microsoft.com/office/drawing/2014/main" id="{F41E2B8D-1C12-403F-BE59-ECC565466CB0}"/>
              </a:ext>
            </a:extLst>
          </p:cNvPr>
          <p:cNvSpPr>
            <a:spLocks noGrp="1"/>
          </p:cNvSpPr>
          <p:nvPr>
            <p:ph type="body" sz="half" idx="2"/>
          </p:nvPr>
        </p:nvSpPr>
        <p:spPr>
          <a:xfrm>
            <a:off x="609601" y="2546851"/>
            <a:ext cx="4101084" cy="3396749"/>
          </a:xfrm>
        </p:spPr>
        <p:txBody>
          <a:bodyPr/>
          <a:lstStyle>
            <a:lvl1pPr marL="0" indent="0">
              <a:lnSpc>
                <a:spcPct val="150000"/>
              </a:lnSpc>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2" name="Title 1">
            <a:extLst>
              <a:ext uri="{FF2B5EF4-FFF2-40B4-BE49-F238E27FC236}">
                <a16:creationId xmlns:a16="http://schemas.microsoft.com/office/drawing/2014/main" id="{9AF0F519-65FC-434F-8F2F-F778A20A82ED}"/>
              </a:ext>
            </a:extLst>
          </p:cNvPr>
          <p:cNvSpPr>
            <a:spLocks noGrp="1"/>
          </p:cNvSpPr>
          <p:nvPr>
            <p:ph type="title"/>
          </p:nvPr>
        </p:nvSpPr>
        <p:spPr>
          <a:xfrm>
            <a:off x="609601" y="1480457"/>
            <a:ext cx="4101084" cy="979308"/>
          </a:xfrm>
        </p:spPr>
        <p:txBody>
          <a:bodyPr anchor="b"/>
          <a:lstStyle>
            <a:lvl1pPr>
              <a:defRPr sz="3200" b="1">
                <a:solidFill>
                  <a:schemeClr val="tx1"/>
                </a:solidFill>
                <a:latin typeface="+mn-lt"/>
              </a:defRPr>
            </a:lvl1pPr>
          </a:lstStyle>
          <a:p>
            <a:r>
              <a:rPr lang="en-US"/>
              <a:t>Click to edit Master title style</a:t>
            </a:r>
            <a:endParaRPr lang="en-US" dirty="0"/>
          </a:p>
        </p:txBody>
      </p:sp>
      <p:sp>
        <p:nvSpPr>
          <p:cNvPr id="13" name="Rectangle 12" hidden="1">
            <a:extLst>
              <a:ext uri="{FF2B5EF4-FFF2-40B4-BE49-F238E27FC236}">
                <a16:creationId xmlns:a16="http://schemas.microsoft.com/office/drawing/2014/main" id="{116E8B30-475D-4275-8DC2-14C98F2F9B76}"/>
              </a:ext>
            </a:extLst>
          </p:cNvPr>
          <p:cNvSpPr/>
          <p:nvPr userDrawn="1"/>
        </p:nvSpPr>
        <p:spPr>
          <a:xfrm>
            <a:off x="1159727" y="1191137"/>
            <a:ext cx="4226024" cy="5426414"/>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spTree>
    <p:extLst>
      <p:ext uri="{BB962C8B-B14F-4D97-AF65-F5344CB8AC3E}">
        <p14:creationId xmlns:p14="http://schemas.microsoft.com/office/powerpoint/2010/main" val="33483109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Large Imag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E635FD8-712D-4EE2-A5B6-3DD8DE9C25E9}"/>
              </a:ext>
            </a:extLst>
          </p:cNvPr>
          <p:cNvSpPr>
            <a:spLocks noGrp="1"/>
          </p:cNvSpPr>
          <p:nvPr>
            <p:ph type="pic" sz="quarter" idx="10"/>
          </p:nvPr>
        </p:nvSpPr>
        <p:spPr>
          <a:xfrm>
            <a:off x="0" y="0"/>
            <a:ext cx="12192000" cy="6858000"/>
          </a:xfrm>
        </p:spPr>
        <p:txBody>
          <a:bodyPr/>
          <a:lstStyle/>
          <a:p>
            <a:r>
              <a:rPr lang="en-US" dirty="0"/>
              <a:t>Click icon to add picture</a:t>
            </a:r>
          </a:p>
        </p:txBody>
      </p:sp>
      <p:sp>
        <p:nvSpPr>
          <p:cNvPr id="5" name="Footer Placeholder 4">
            <a:extLst>
              <a:ext uri="{FF2B5EF4-FFF2-40B4-BE49-F238E27FC236}">
                <a16:creationId xmlns:a16="http://schemas.microsoft.com/office/drawing/2014/main" id="{E46FCC97-4D8C-465A-B732-7E27224A0496}"/>
              </a:ext>
            </a:extLst>
          </p:cNvPr>
          <p:cNvSpPr>
            <a:spLocks noGrp="1"/>
          </p:cNvSpPr>
          <p:nvPr>
            <p:ph type="ftr" sz="quarter" idx="11"/>
          </p:nvPr>
        </p:nvSpPr>
        <p:spPr/>
        <p:txBody>
          <a:bodyPr/>
          <a:lstStyle/>
          <a:p>
            <a:r>
              <a:rPr lang="en-US" dirty="0"/>
              <a:t>Add a Footer</a:t>
            </a:r>
          </a:p>
        </p:txBody>
      </p:sp>
      <p:sp>
        <p:nvSpPr>
          <p:cNvPr id="6" name="Slide Number Placeholder 5">
            <a:extLst>
              <a:ext uri="{FF2B5EF4-FFF2-40B4-BE49-F238E27FC236}">
                <a16:creationId xmlns:a16="http://schemas.microsoft.com/office/drawing/2014/main" id="{7FF525FF-6103-4229-A91A-8A994A9CCBB7}"/>
              </a:ext>
            </a:extLst>
          </p:cNvPr>
          <p:cNvSpPr>
            <a:spLocks noGrp="1"/>
          </p:cNvSpPr>
          <p:nvPr>
            <p:ph type="sldNum" sz="quarter" idx="12"/>
          </p:nvPr>
        </p:nvSpPr>
        <p:spPr/>
        <p:txBody>
          <a:bodyPr/>
          <a:lstStyle/>
          <a:p>
            <a:fld id="{8C2E478F-E849-4A8C-AF1F-CBCC78A7CBFA}" type="slidenum">
              <a:rPr lang="en-US" smtClean="0"/>
              <a:pPr/>
              <a:t>‹#›</a:t>
            </a:fld>
            <a:endParaRPr lang="en-US" dirty="0"/>
          </a:p>
        </p:txBody>
      </p:sp>
      <p:sp>
        <p:nvSpPr>
          <p:cNvPr id="7" name="Title 6">
            <a:extLst>
              <a:ext uri="{FF2B5EF4-FFF2-40B4-BE49-F238E27FC236}">
                <a16:creationId xmlns:a16="http://schemas.microsoft.com/office/drawing/2014/main" id="{6F2F4E1C-EABB-45F0-8593-E3E221094B6D}"/>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654169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F6B8E8FD-E25A-4462-9917-754D6C619C75}"/>
              </a:ext>
            </a:extLst>
          </p:cNvPr>
          <p:cNvSpPr txBox="1">
            <a:spLocks/>
          </p:cNvSpPr>
          <p:nvPr userDrawn="1"/>
        </p:nvSpPr>
        <p:spPr>
          <a:xfrm>
            <a:off x="11549269" y="6468303"/>
            <a:ext cx="44394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C2E478F-E849-4A8C-AF1F-CBCC78A7CBFA}" type="slidenum">
              <a:rPr lang="en-US" smtClean="0">
                <a:solidFill>
                  <a:srgbClr val="2F3342"/>
                </a:solidFill>
              </a:rPr>
              <a:pPr/>
              <a:t>‹#›</a:t>
            </a:fld>
            <a:endParaRPr lang="en-US" dirty="0">
              <a:solidFill>
                <a:srgbClr val="2F3342"/>
              </a:solidFill>
            </a:endParaRPr>
          </a:p>
        </p:txBody>
      </p:sp>
      <p:sp>
        <p:nvSpPr>
          <p:cNvPr id="6" name="Footer Placeholder 5">
            <a:extLst>
              <a:ext uri="{FF2B5EF4-FFF2-40B4-BE49-F238E27FC236}">
                <a16:creationId xmlns:a16="http://schemas.microsoft.com/office/drawing/2014/main" id="{11752D6C-9D51-45A1-A6B7-B21DC9A94A43}"/>
              </a:ext>
            </a:extLst>
          </p:cNvPr>
          <p:cNvSpPr>
            <a:spLocks noGrp="1"/>
          </p:cNvSpPr>
          <p:nvPr>
            <p:ph type="ftr" sz="quarter" idx="10"/>
          </p:nvPr>
        </p:nvSpPr>
        <p:spPr/>
        <p:txBody>
          <a:bodyPr/>
          <a:lstStyle/>
          <a:p>
            <a:r>
              <a:rPr lang="en-US" dirty="0"/>
              <a:t>Add a Footer</a:t>
            </a:r>
          </a:p>
        </p:txBody>
      </p:sp>
      <p:sp>
        <p:nvSpPr>
          <p:cNvPr id="11" name="Rectangle 10" descr="Open square accent block">
            <a:extLst>
              <a:ext uri="{FF2B5EF4-FFF2-40B4-BE49-F238E27FC236}">
                <a16:creationId xmlns:a16="http://schemas.microsoft.com/office/drawing/2014/main" id="{217FA8D4-1D05-4DF4-AA9D-364B6979733D}"/>
              </a:ext>
            </a:extLst>
          </p:cNvPr>
          <p:cNvSpPr/>
          <p:nvPr userDrawn="1"/>
        </p:nvSpPr>
        <p:spPr>
          <a:xfrm flipH="1">
            <a:off x="2685137" y="972457"/>
            <a:ext cx="9172647" cy="4843807"/>
          </a:xfrm>
          <a:prstGeom prst="rect">
            <a:avLst/>
          </a:prstGeom>
          <a:noFill/>
          <a:ln w="88900">
            <a:solidFill>
              <a:srgbClr val="2F33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79B1017-F981-4D2D-A14B-A857FC304F54}"/>
              </a:ext>
            </a:extLst>
          </p:cNvPr>
          <p:cNvSpPr/>
          <p:nvPr userDrawn="1"/>
        </p:nvSpPr>
        <p:spPr>
          <a:xfrm flipH="1">
            <a:off x="333834" y="1547133"/>
            <a:ext cx="11026363" cy="4702292"/>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sp>
        <p:nvSpPr>
          <p:cNvPr id="10" name="Slide Number Placeholder 9">
            <a:extLst>
              <a:ext uri="{FF2B5EF4-FFF2-40B4-BE49-F238E27FC236}">
                <a16:creationId xmlns:a16="http://schemas.microsoft.com/office/drawing/2014/main" id="{9DD85E79-8DB4-4D93-979C-171105321B3E}"/>
              </a:ext>
            </a:extLst>
          </p:cNvPr>
          <p:cNvSpPr>
            <a:spLocks noGrp="1"/>
          </p:cNvSpPr>
          <p:nvPr>
            <p:ph type="sldNum" sz="quarter" idx="11"/>
          </p:nvPr>
        </p:nvSpPr>
        <p:spPr/>
        <p:txBody>
          <a:bodyPr/>
          <a:lstStyle/>
          <a:p>
            <a:fld id="{8C2E478F-E849-4A8C-AF1F-CBCC78A7CBFA}" type="slidenum">
              <a:rPr lang="en-US" smtClean="0"/>
              <a:pPr/>
              <a:t>‹#›</a:t>
            </a:fld>
            <a:endParaRPr lang="en-US" dirty="0"/>
          </a:p>
        </p:txBody>
      </p:sp>
      <p:sp>
        <p:nvSpPr>
          <p:cNvPr id="2" name="Rectangle 1">
            <a:extLst>
              <a:ext uri="{FF2B5EF4-FFF2-40B4-BE49-F238E27FC236}">
                <a16:creationId xmlns:a16="http://schemas.microsoft.com/office/drawing/2014/main" id="{774F1136-B1CD-4171-BB47-0281C1974B22}"/>
              </a:ext>
            </a:extLst>
          </p:cNvPr>
          <p:cNvSpPr/>
          <p:nvPr userDrawn="1"/>
        </p:nvSpPr>
        <p:spPr>
          <a:xfrm>
            <a:off x="471340" y="1189038"/>
            <a:ext cx="11149160" cy="48341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389ADD4C-B26C-41B3-B492-DC9D032ACC4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343131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504862A-62CA-4399-88B0-181961E0F691}"/>
              </a:ext>
            </a:extLst>
          </p:cNvPr>
          <p:cNvSpPr txBox="1">
            <a:spLocks/>
          </p:cNvSpPr>
          <p:nvPr userDrawn="1"/>
        </p:nvSpPr>
        <p:spPr>
          <a:xfrm>
            <a:off x="11549269" y="6468303"/>
            <a:ext cx="44394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C2E478F-E849-4A8C-AF1F-CBCC78A7CBFA}" type="slidenum">
              <a:rPr lang="en-US" smtClean="0">
                <a:solidFill>
                  <a:srgbClr val="2F3342"/>
                </a:solidFill>
              </a:rPr>
              <a:pPr/>
              <a:t>‹#›</a:t>
            </a:fld>
            <a:endParaRPr lang="en-US" dirty="0">
              <a:solidFill>
                <a:srgbClr val="2F3342"/>
              </a:solidFill>
            </a:endParaRPr>
          </a:p>
        </p:txBody>
      </p:sp>
      <p:sp>
        <p:nvSpPr>
          <p:cNvPr id="7" name="Footer Placeholder 6">
            <a:extLst>
              <a:ext uri="{FF2B5EF4-FFF2-40B4-BE49-F238E27FC236}">
                <a16:creationId xmlns:a16="http://schemas.microsoft.com/office/drawing/2014/main" id="{A902D481-2888-4133-AD94-7700AA117DFE}"/>
              </a:ext>
            </a:extLst>
          </p:cNvPr>
          <p:cNvSpPr>
            <a:spLocks noGrp="1"/>
          </p:cNvSpPr>
          <p:nvPr>
            <p:ph type="ftr" sz="quarter" idx="10"/>
          </p:nvPr>
        </p:nvSpPr>
        <p:spPr/>
        <p:txBody>
          <a:bodyPr/>
          <a:lstStyle/>
          <a:p>
            <a:r>
              <a:rPr lang="en-US" dirty="0"/>
              <a:t>Add a Footer</a:t>
            </a:r>
          </a:p>
        </p:txBody>
      </p:sp>
      <p:sp>
        <p:nvSpPr>
          <p:cNvPr id="8" name="Slide Number Placeholder 7">
            <a:extLst>
              <a:ext uri="{FF2B5EF4-FFF2-40B4-BE49-F238E27FC236}">
                <a16:creationId xmlns:a16="http://schemas.microsoft.com/office/drawing/2014/main" id="{D2B113A8-E04C-44C2-962F-5FFA40FB7866}"/>
              </a:ext>
            </a:extLst>
          </p:cNvPr>
          <p:cNvSpPr>
            <a:spLocks noGrp="1"/>
          </p:cNvSpPr>
          <p:nvPr>
            <p:ph type="sldNum" sz="quarter" idx="11"/>
          </p:nvPr>
        </p:nvSpPr>
        <p:spPr/>
        <p:txBody>
          <a:bodyPr/>
          <a:lstStyle/>
          <a:p>
            <a:fld id="{8C2E478F-E849-4A8C-AF1F-CBCC78A7CBFA}" type="slidenum">
              <a:rPr lang="en-US" smtClean="0"/>
              <a:pPr/>
              <a:t>‹#›</a:t>
            </a:fld>
            <a:endParaRPr lang="en-US" dirty="0"/>
          </a:p>
        </p:txBody>
      </p:sp>
    </p:spTree>
    <p:extLst>
      <p:ext uri="{BB962C8B-B14F-4D97-AF65-F5344CB8AC3E}">
        <p14:creationId xmlns:p14="http://schemas.microsoft.com/office/powerpoint/2010/main" val="2858803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with Image">
    <p:spTree>
      <p:nvGrpSpPr>
        <p:cNvPr id="1" name=""/>
        <p:cNvGrpSpPr/>
        <p:nvPr/>
      </p:nvGrpSpPr>
      <p:grpSpPr>
        <a:xfrm>
          <a:off x="0" y="0"/>
          <a:ext cx="0" cy="0"/>
          <a:chOff x="0" y="0"/>
          <a:chExt cx="0" cy="0"/>
        </a:xfrm>
      </p:grpSpPr>
      <p:sp>
        <p:nvSpPr>
          <p:cNvPr id="10" name="Picture Placeholder 13">
            <a:extLst>
              <a:ext uri="{FF2B5EF4-FFF2-40B4-BE49-F238E27FC236}">
                <a16:creationId xmlns:a16="http://schemas.microsoft.com/office/drawing/2014/main" id="{FE1CFFBA-D756-4740-B375-252727F02D1E}"/>
              </a:ext>
            </a:extLst>
          </p:cNvPr>
          <p:cNvSpPr>
            <a:spLocks noGrp="1"/>
          </p:cNvSpPr>
          <p:nvPr>
            <p:ph type="pic" sz="quarter" idx="15"/>
          </p:nvPr>
        </p:nvSpPr>
        <p:spPr>
          <a:xfrm>
            <a:off x="2264229" y="0"/>
            <a:ext cx="4919153" cy="6858000"/>
          </a:xfrm>
          <a:solidFill>
            <a:schemeClr val="bg1">
              <a:lumMod val="50000"/>
            </a:schemeClr>
          </a:solidFill>
        </p:spPr>
        <p:txBody>
          <a:bodyPr/>
          <a:lstStyle/>
          <a:p>
            <a:r>
              <a:rPr lang="en-US" dirty="0"/>
              <a:t>Click icon to add picture</a:t>
            </a:r>
          </a:p>
        </p:txBody>
      </p:sp>
      <p:sp>
        <p:nvSpPr>
          <p:cNvPr id="2" name="Title 1">
            <a:extLst>
              <a:ext uri="{FF2B5EF4-FFF2-40B4-BE49-F238E27FC236}">
                <a16:creationId xmlns:a16="http://schemas.microsoft.com/office/drawing/2014/main" id="{B42DCA22-1DF2-42CB-8741-F0CE575EAFE9}"/>
              </a:ext>
            </a:extLst>
          </p:cNvPr>
          <p:cNvSpPr>
            <a:spLocks noGrp="1"/>
          </p:cNvSpPr>
          <p:nvPr>
            <p:ph type="title"/>
          </p:nvPr>
        </p:nvSpPr>
        <p:spPr>
          <a:xfrm>
            <a:off x="437804" y="1676400"/>
            <a:ext cx="5196241" cy="3352800"/>
          </a:xfrm>
        </p:spPr>
        <p:txBody>
          <a:bodyPr>
            <a:normAutofit/>
          </a:bodyPr>
          <a:lstStyle>
            <a:lvl1pPr>
              <a:defRPr sz="4400" b="1" spc="300">
                <a:solidFill>
                  <a:srgbClr val="2F3342"/>
                </a:solidFill>
                <a:latin typeface="+mj-l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CDD89F3-6B87-4C54-83B9-A6481CB4FC3A}"/>
              </a:ext>
            </a:extLst>
          </p:cNvPr>
          <p:cNvSpPr>
            <a:spLocks noGrp="1"/>
          </p:cNvSpPr>
          <p:nvPr>
            <p:ph idx="1"/>
          </p:nvPr>
        </p:nvSpPr>
        <p:spPr>
          <a:xfrm>
            <a:off x="7639394" y="365125"/>
            <a:ext cx="4114801" cy="58118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1" name="Graphic 10">
            <a:extLst>
              <a:ext uri="{FF2B5EF4-FFF2-40B4-BE49-F238E27FC236}">
                <a16:creationId xmlns:a16="http://schemas.microsoft.com/office/drawing/2014/main" id="{479D679C-E90D-4916-BCE6-71C32B831EC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39938" y="1088572"/>
            <a:ext cx="4572000" cy="4572000"/>
          </a:xfrm>
          <a:prstGeom prst="rect">
            <a:avLst/>
          </a:prstGeom>
        </p:spPr>
      </p:pic>
      <p:sp>
        <p:nvSpPr>
          <p:cNvPr id="6" name="Footer Placeholder 5">
            <a:extLst>
              <a:ext uri="{FF2B5EF4-FFF2-40B4-BE49-F238E27FC236}">
                <a16:creationId xmlns:a16="http://schemas.microsoft.com/office/drawing/2014/main" id="{75107A3F-3DCD-44DD-AF42-32098DCC3A78}"/>
              </a:ext>
            </a:extLst>
          </p:cNvPr>
          <p:cNvSpPr>
            <a:spLocks noGrp="1"/>
          </p:cNvSpPr>
          <p:nvPr>
            <p:ph type="ftr" sz="quarter" idx="16"/>
          </p:nvPr>
        </p:nvSpPr>
        <p:spPr/>
        <p:txBody>
          <a:bodyPr/>
          <a:lstStyle/>
          <a:p>
            <a:r>
              <a:rPr lang="en-US" dirty="0"/>
              <a:t>Add a Footer</a:t>
            </a:r>
          </a:p>
        </p:txBody>
      </p:sp>
      <p:sp>
        <p:nvSpPr>
          <p:cNvPr id="7" name="Slide Number Placeholder 6">
            <a:extLst>
              <a:ext uri="{FF2B5EF4-FFF2-40B4-BE49-F238E27FC236}">
                <a16:creationId xmlns:a16="http://schemas.microsoft.com/office/drawing/2014/main" id="{CE1DB279-F403-4D2A-8D1B-FB3C81796B48}"/>
              </a:ext>
            </a:extLst>
          </p:cNvPr>
          <p:cNvSpPr>
            <a:spLocks noGrp="1"/>
          </p:cNvSpPr>
          <p:nvPr>
            <p:ph type="sldNum" sz="quarter" idx="17"/>
          </p:nvPr>
        </p:nvSpPr>
        <p:spPr/>
        <p:txBody>
          <a:bodyPr/>
          <a:lstStyle/>
          <a:p>
            <a:fld id="{8C2E478F-E849-4A8C-AF1F-CBCC78A7CBFA}" type="slidenum">
              <a:rPr lang="en-US" smtClean="0"/>
              <a:pPr/>
              <a:t>‹#›</a:t>
            </a:fld>
            <a:endParaRPr lang="en-US" dirty="0"/>
          </a:p>
        </p:txBody>
      </p:sp>
    </p:spTree>
    <p:extLst>
      <p:ext uri="{BB962C8B-B14F-4D97-AF65-F5344CB8AC3E}">
        <p14:creationId xmlns:p14="http://schemas.microsoft.com/office/powerpoint/2010/main" val="314176236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10" name="Picture Placeholder 13">
            <a:extLst>
              <a:ext uri="{FF2B5EF4-FFF2-40B4-BE49-F238E27FC236}">
                <a16:creationId xmlns:a16="http://schemas.microsoft.com/office/drawing/2014/main" id="{FE1CFFBA-D756-4740-B375-252727F02D1E}"/>
              </a:ext>
            </a:extLst>
          </p:cNvPr>
          <p:cNvSpPr>
            <a:spLocks noGrp="1"/>
          </p:cNvSpPr>
          <p:nvPr>
            <p:ph type="pic" sz="quarter" idx="15"/>
          </p:nvPr>
        </p:nvSpPr>
        <p:spPr>
          <a:xfrm>
            <a:off x="2264229" y="0"/>
            <a:ext cx="9927771" cy="6858000"/>
          </a:xfrm>
          <a:solidFill>
            <a:schemeClr val="bg1">
              <a:lumMod val="50000"/>
            </a:schemeClr>
          </a:solidFill>
        </p:spPr>
        <p:txBody>
          <a:bodyPr/>
          <a:lstStyle/>
          <a:p>
            <a:r>
              <a:rPr lang="en-US" dirty="0"/>
              <a:t>Click icon to add picture</a:t>
            </a:r>
          </a:p>
        </p:txBody>
      </p:sp>
      <p:grpSp>
        <p:nvGrpSpPr>
          <p:cNvPr id="12" name="Group 11">
            <a:extLst>
              <a:ext uri="{FF2B5EF4-FFF2-40B4-BE49-F238E27FC236}">
                <a16:creationId xmlns:a16="http://schemas.microsoft.com/office/drawing/2014/main" id="{99325050-38BE-4AB2-B450-8DC9C0EDD386}"/>
              </a:ext>
            </a:extLst>
          </p:cNvPr>
          <p:cNvGrpSpPr/>
          <p:nvPr userDrawn="1"/>
        </p:nvGrpSpPr>
        <p:grpSpPr>
          <a:xfrm>
            <a:off x="883522" y="408327"/>
            <a:ext cx="5276606" cy="5768636"/>
            <a:chOff x="883522" y="408327"/>
            <a:chExt cx="5276606" cy="5768636"/>
          </a:xfrm>
        </p:grpSpPr>
        <p:sp>
          <p:nvSpPr>
            <p:cNvPr id="13" name="Rectangle 12">
              <a:extLst>
                <a:ext uri="{FF2B5EF4-FFF2-40B4-BE49-F238E27FC236}">
                  <a16:creationId xmlns:a16="http://schemas.microsoft.com/office/drawing/2014/main" id="{3D68A4CE-A5FD-4656-82E1-43D586CC441E}"/>
                </a:ext>
              </a:extLst>
            </p:cNvPr>
            <p:cNvSpPr/>
            <p:nvPr/>
          </p:nvSpPr>
          <p:spPr>
            <a:xfrm>
              <a:off x="1808217" y="1403690"/>
              <a:ext cx="4351911" cy="4773273"/>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pic>
          <p:nvPicPr>
            <p:cNvPr id="15" name="Graphic 14">
              <a:extLst>
                <a:ext uri="{FF2B5EF4-FFF2-40B4-BE49-F238E27FC236}">
                  <a16:creationId xmlns:a16="http://schemas.microsoft.com/office/drawing/2014/main" id="{E66B1E37-8CEC-44ED-A239-C755B72AC61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25781" y="1107282"/>
              <a:ext cx="4572000" cy="4572000"/>
            </a:xfrm>
            <a:prstGeom prst="rect">
              <a:avLst/>
            </a:prstGeom>
          </p:spPr>
        </p:pic>
        <p:sp>
          <p:nvSpPr>
            <p:cNvPr id="14" name="Rectangle 13">
              <a:extLst>
                <a:ext uri="{FF2B5EF4-FFF2-40B4-BE49-F238E27FC236}">
                  <a16:creationId xmlns:a16="http://schemas.microsoft.com/office/drawing/2014/main" id="{B7E28405-97F5-4E03-86F1-FAE2FEA6CFF8}"/>
                </a:ext>
              </a:extLst>
            </p:cNvPr>
            <p:cNvSpPr/>
            <p:nvPr/>
          </p:nvSpPr>
          <p:spPr>
            <a:xfrm>
              <a:off x="883522" y="408327"/>
              <a:ext cx="4351911" cy="47732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grpSp>
      <p:sp>
        <p:nvSpPr>
          <p:cNvPr id="16" name="Title 1">
            <a:extLst>
              <a:ext uri="{FF2B5EF4-FFF2-40B4-BE49-F238E27FC236}">
                <a16:creationId xmlns:a16="http://schemas.microsoft.com/office/drawing/2014/main" id="{719FCC9B-E3B8-49CF-BD22-D553FFAAE5D5}"/>
              </a:ext>
            </a:extLst>
          </p:cNvPr>
          <p:cNvSpPr>
            <a:spLocks noGrp="1"/>
          </p:cNvSpPr>
          <p:nvPr>
            <p:ph type="title"/>
          </p:nvPr>
        </p:nvSpPr>
        <p:spPr>
          <a:xfrm>
            <a:off x="838200" y="1501775"/>
            <a:ext cx="4351911" cy="2384466"/>
          </a:xfrm>
        </p:spPr>
        <p:txBody>
          <a:bodyPr>
            <a:normAutofit/>
          </a:bodyPr>
          <a:lstStyle>
            <a:lvl1pPr algn="ctr">
              <a:defRPr sz="4400" b="1" spc="300">
                <a:solidFill>
                  <a:srgbClr val="2F3342"/>
                </a:solidFill>
                <a:latin typeface="+mj-lt"/>
              </a:defRPr>
            </a:lvl1pPr>
          </a:lstStyle>
          <a:p>
            <a:r>
              <a:rPr lang="en-US"/>
              <a:t>Click to edit Master title style</a:t>
            </a:r>
            <a:endParaRPr lang="en-US" dirty="0"/>
          </a:p>
        </p:txBody>
      </p:sp>
      <p:sp>
        <p:nvSpPr>
          <p:cNvPr id="17" name="Text Placeholder 2">
            <a:extLst>
              <a:ext uri="{FF2B5EF4-FFF2-40B4-BE49-F238E27FC236}">
                <a16:creationId xmlns:a16="http://schemas.microsoft.com/office/drawing/2014/main" id="{4F21EA87-CE67-4A1E-B2E0-513F775C76A7}"/>
              </a:ext>
            </a:extLst>
          </p:cNvPr>
          <p:cNvSpPr>
            <a:spLocks noGrp="1"/>
          </p:cNvSpPr>
          <p:nvPr>
            <p:ph type="body" idx="13" hasCustomPrompt="1"/>
          </p:nvPr>
        </p:nvSpPr>
        <p:spPr>
          <a:xfrm>
            <a:off x="838199" y="3886241"/>
            <a:ext cx="4351910" cy="296437"/>
          </a:xfrm>
        </p:spPr>
        <p:txBody>
          <a:bodyPr lIns="0" rIns="0">
            <a:noAutofit/>
          </a:bodyPr>
          <a:lstStyle>
            <a:lvl1pPr marL="0" indent="0" algn="ctr">
              <a:buNone/>
              <a:defRPr sz="2000" spc="600">
                <a:solidFill>
                  <a:srgbClr val="2F334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STYLES</a:t>
            </a:r>
          </a:p>
        </p:txBody>
      </p:sp>
      <p:sp>
        <p:nvSpPr>
          <p:cNvPr id="2" name="Footer Placeholder 1">
            <a:extLst>
              <a:ext uri="{FF2B5EF4-FFF2-40B4-BE49-F238E27FC236}">
                <a16:creationId xmlns:a16="http://schemas.microsoft.com/office/drawing/2014/main" id="{1A26DCC3-B99B-481C-AC63-F17D5215DCC8}"/>
              </a:ext>
            </a:extLst>
          </p:cNvPr>
          <p:cNvSpPr>
            <a:spLocks noGrp="1"/>
          </p:cNvSpPr>
          <p:nvPr>
            <p:ph type="ftr" sz="quarter" idx="16"/>
          </p:nvPr>
        </p:nvSpPr>
        <p:spPr/>
        <p:txBody>
          <a:bodyPr/>
          <a:lstStyle/>
          <a:p>
            <a:r>
              <a:rPr lang="en-US" dirty="0"/>
              <a:t>Add a Footer</a:t>
            </a:r>
          </a:p>
        </p:txBody>
      </p:sp>
      <p:sp>
        <p:nvSpPr>
          <p:cNvPr id="3" name="Slide Number Placeholder 2">
            <a:extLst>
              <a:ext uri="{FF2B5EF4-FFF2-40B4-BE49-F238E27FC236}">
                <a16:creationId xmlns:a16="http://schemas.microsoft.com/office/drawing/2014/main" id="{40D24A36-5F75-40A5-8DA4-0364F4492FC6}"/>
              </a:ext>
            </a:extLst>
          </p:cNvPr>
          <p:cNvSpPr>
            <a:spLocks noGrp="1"/>
          </p:cNvSpPr>
          <p:nvPr>
            <p:ph type="sldNum" sz="quarter" idx="17"/>
          </p:nvPr>
        </p:nvSpPr>
        <p:spPr/>
        <p:txBody>
          <a:bodyPr/>
          <a:lstStyle/>
          <a:p>
            <a:fld id="{8C2E478F-E849-4A8C-AF1F-CBCC78A7CBFA}" type="slidenum">
              <a:rPr lang="en-US" smtClean="0"/>
              <a:pPr/>
              <a:t>‹#›</a:t>
            </a:fld>
            <a:endParaRPr lang="en-US" dirty="0"/>
          </a:p>
        </p:txBody>
      </p:sp>
    </p:spTree>
    <p:extLst>
      <p:ext uri="{BB962C8B-B14F-4D97-AF65-F5344CB8AC3E}">
        <p14:creationId xmlns:p14="http://schemas.microsoft.com/office/powerpoint/2010/main" val="384814379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Slide 2">
    <p:spTree>
      <p:nvGrpSpPr>
        <p:cNvPr id="1" name=""/>
        <p:cNvGrpSpPr/>
        <p:nvPr/>
      </p:nvGrpSpPr>
      <p:grpSpPr>
        <a:xfrm>
          <a:off x="0" y="0"/>
          <a:ext cx="0" cy="0"/>
          <a:chOff x="0" y="0"/>
          <a:chExt cx="0" cy="0"/>
        </a:xfrm>
      </p:grpSpPr>
      <p:sp>
        <p:nvSpPr>
          <p:cNvPr id="7" name="Picture Placeholder 13">
            <a:extLst>
              <a:ext uri="{FF2B5EF4-FFF2-40B4-BE49-F238E27FC236}">
                <a16:creationId xmlns:a16="http://schemas.microsoft.com/office/drawing/2014/main" id="{B599FEC8-12D0-4EB5-8573-C891D56C84E0}"/>
              </a:ext>
            </a:extLst>
          </p:cNvPr>
          <p:cNvSpPr>
            <a:spLocks noGrp="1"/>
          </p:cNvSpPr>
          <p:nvPr>
            <p:ph type="pic" sz="quarter" idx="15"/>
          </p:nvPr>
        </p:nvSpPr>
        <p:spPr>
          <a:xfrm>
            <a:off x="-71015" y="0"/>
            <a:ext cx="12263015" cy="6858000"/>
          </a:xfrm>
          <a:solidFill>
            <a:schemeClr val="bg1">
              <a:lumMod val="50000"/>
            </a:schemeClr>
          </a:solidFill>
        </p:spPr>
        <p:txBody>
          <a:bodyPr/>
          <a:lstStyle/>
          <a:p>
            <a:r>
              <a:rPr lang="en-US" dirty="0"/>
              <a:t>Click icon to add picture</a:t>
            </a:r>
          </a:p>
        </p:txBody>
      </p:sp>
      <p:grpSp>
        <p:nvGrpSpPr>
          <p:cNvPr id="14" name="Group 13">
            <a:extLst>
              <a:ext uri="{FF2B5EF4-FFF2-40B4-BE49-F238E27FC236}">
                <a16:creationId xmlns:a16="http://schemas.microsoft.com/office/drawing/2014/main" id="{7BF3BF7F-F094-497C-9310-2FE8B059E82B}"/>
              </a:ext>
            </a:extLst>
          </p:cNvPr>
          <p:cNvGrpSpPr/>
          <p:nvPr userDrawn="1"/>
        </p:nvGrpSpPr>
        <p:grpSpPr>
          <a:xfrm flipH="1" flipV="1">
            <a:off x="3581400" y="451189"/>
            <a:ext cx="5276606" cy="5768636"/>
            <a:chOff x="883522" y="408327"/>
            <a:chExt cx="5276606" cy="5768636"/>
          </a:xfrm>
        </p:grpSpPr>
        <p:sp>
          <p:nvSpPr>
            <p:cNvPr id="15" name="Rectangle 14">
              <a:extLst>
                <a:ext uri="{FF2B5EF4-FFF2-40B4-BE49-F238E27FC236}">
                  <a16:creationId xmlns:a16="http://schemas.microsoft.com/office/drawing/2014/main" id="{2D49E498-4E90-44A2-B49F-157DFF9E8581}"/>
                </a:ext>
              </a:extLst>
            </p:cNvPr>
            <p:cNvSpPr/>
            <p:nvPr/>
          </p:nvSpPr>
          <p:spPr>
            <a:xfrm>
              <a:off x="1808217" y="1403690"/>
              <a:ext cx="4351911" cy="4773273"/>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pic>
          <p:nvPicPr>
            <p:cNvPr id="17" name="Graphic 16">
              <a:extLst>
                <a:ext uri="{FF2B5EF4-FFF2-40B4-BE49-F238E27FC236}">
                  <a16:creationId xmlns:a16="http://schemas.microsoft.com/office/drawing/2014/main" id="{B2D9F108-8C30-4BEC-8122-BE263264448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39938" y="1088572"/>
              <a:ext cx="4572000" cy="4572000"/>
            </a:xfrm>
            <a:prstGeom prst="rect">
              <a:avLst/>
            </a:prstGeom>
          </p:spPr>
        </p:pic>
        <p:sp>
          <p:nvSpPr>
            <p:cNvPr id="16" name="Rectangle 15">
              <a:extLst>
                <a:ext uri="{FF2B5EF4-FFF2-40B4-BE49-F238E27FC236}">
                  <a16:creationId xmlns:a16="http://schemas.microsoft.com/office/drawing/2014/main" id="{FAB546B5-7C56-40DD-B1DF-AE850DE5FDB3}"/>
                </a:ext>
              </a:extLst>
            </p:cNvPr>
            <p:cNvSpPr/>
            <p:nvPr/>
          </p:nvSpPr>
          <p:spPr>
            <a:xfrm>
              <a:off x="883522" y="408327"/>
              <a:ext cx="4351911" cy="47732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grpSp>
      <p:sp>
        <p:nvSpPr>
          <p:cNvPr id="8" name="Title 1">
            <a:extLst>
              <a:ext uri="{FF2B5EF4-FFF2-40B4-BE49-F238E27FC236}">
                <a16:creationId xmlns:a16="http://schemas.microsoft.com/office/drawing/2014/main" id="{4C30FD01-9DD8-4ECA-AC52-7C41002A99B3}"/>
              </a:ext>
            </a:extLst>
          </p:cNvPr>
          <p:cNvSpPr>
            <a:spLocks noGrp="1"/>
          </p:cNvSpPr>
          <p:nvPr>
            <p:ph type="title"/>
          </p:nvPr>
        </p:nvSpPr>
        <p:spPr>
          <a:xfrm>
            <a:off x="4506095" y="1742989"/>
            <a:ext cx="4351911" cy="3352800"/>
          </a:xfrm>
        </p:spPr>
        <p:txBody>
          <a:bodyPr>
            <a:normAutofit/>
          </a:bodyPr>
          <a:lstStyle>
            <a:lvl1pPr algn="ctr">
              <a:defRPr sz="4400" b="1" spc="300">
                <a:solidFill>
                  <a:srgbClr val="2F3342"/>
                </a:solidFill>
                <a:latin typeface="+mj-lt"/>
              </a:defRPr>
            </a:lvl1pPr>
          </a:lstStyle>
          <a:p>
            <a:r>
              <a:rPr lang="en-US"/>
              <a:t>Click to edit Master title style</a:t>
            </a:r>
            <a:endParaRPr lang="en-US" dirty="0"/>
          </a:p>
        </p:txBody>
      </p:sp>
      <p:sp>
        <p:nvSpPr>
          <p:cNvPr id="22" name="Text Placeholder 2">
            <a:extLst>
              <a:ext uri="{FF2B5EF4-FFF2-40B4-BE49-F238E27FC236}">
                <a16:creationId xmlns:a16="http://schemas.microsoft.com/office/drawing/2014/main" id="{74491700-C4EB-4143-ACD3-DE153BF9DD99}"/>
              </a:ext>
            </a:extLst>
          </p:cNvPr>
          <p:cNvSpPr>
            <a:spLocks noGrp="1"/>
          </p:cNvSpPr>
          <p:nvPr>
            <p:ph type="body" idx="13" hasCustomPrompt="1"/>
          </p:nvPr>
        </p:nvSpPr>
        <p:spPr>
          <a:xfrm>
            <a:off x="4506094" y="4127455"/>
            <a:ext cx="4351910" cy="296437"/>
          </a:xfrm>
        </p:spPr>
        <p:txBody>
          <a:bodyPr lIns="0" rIns="0">
            <a:noAutofit/>
          </a:bodyPr>
          <a:lstStyle>
            <a:lvl1pPr marL="0" indent="0" algn="ctr">
              <a:buNone/>
              <a:defRPr sz="2000" spc="600">
                <a:solidFill>
                  <a:srgbClr val="2F334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STYLES</a:t>
            </a:r>
          </a:p>
        </p:txBody>
      </p:sp>
      <p:sp>
        <p:nvSpPr>
          <p:cNvPr id="3" name="Slide Number Placeholder 2">
            <a:extLst>
              <a:ext uri="{FF2B5EF4-FFF2-40B4-BE49-F238E27FC236}">
                <a16:creationId xmlns:a16="http://schemas.microsoft.com/office/drawing/2014/main" id="{D11BF64E-D1E6-463D-B3F0-1491C107C8B1}"/>
              </a:ext>
            </a:extLst>
          </p:cNvPr>
          <p:cNvSpPr>
            <a:spLocks noGrp="1"/>
          </p:cNvSpPr>
          <p:nvPr>
            <p:ph type="sldNum" sz="quarter" idx="17"/>
          </p:nvPr>
        </p:nvSpPr>
        <p:spPr/>
        <p:txBody>
          <a:bodyPr/>
          <a:lstStyle/>
          <a:p>
            <a:fld id="{8C2E478F-E849-4A8C-AF1F-CBCC78A7CBFA}" type="slidenum">
              <a:rPr lang="en-US" smtClean="0"/>
              <a:pPr/>
              <a:t>‹#›</a:t>
            </a:fld>
            <a:endParaRPr lang="en-US" dirty="0"/>
          </a:p>
        </p:txBody>
      </p:sp>
      <p:sp>
        <p:nvSpPr>
          <p:cNvPr id="2" name="Footer Placeholder 1">
            <a:extLst>
              <a:ext uri="{FF2B5EF4-FFF2-40B4-BE49-F238E27FC236}">
                <a16:creationId xmlns:a16="http://schemas.microsoft.com/office/drawing/2014/main" id="{1149EC66-F633-4F8B-BA43-E48843E5AD21}"/>
              </a:ext>
            </a:extLst>
          </p:cNvPr>
          <p:cNvSpPr>
            <a:spLocks noGrp="1"/>
          </p:cNvSpPr>
          <p:nvPr>
            <p:ph type="ftr" sz="quarter" idx="16"/>
          </p:nvPr>
        </p:nvSpPr>
        <p:spPr/>
        <p:txBody>
          <a:bodyPr/>
          <a:lstStyle>
            <a:lvl1pPr>
              <a:defRPr>
                <a:solidFill>
                  <a:schemeClr val="bg1"/>
                </a:solidFill>
              </a:defRPr>
            </a:lvl1pPr>
          </a:lstStyle>
          <a:p>
            <a:r>
              <a:rPr lang="en-US" dirty="0"/>
              <a:t>Add a Footer</a:t>
            </a:r>
          </a:p>
        </p:txBody>
      </p:sp>
    </p:spTree>
    <p:extLst>
      <p:ext uri="{BB962C8B-B14F-4D97-AF65-F5344CB8AC3E}">
        <p14:creationId xmlns:p14="http://schemas.microsoft.com/office/powerpoint/2010/main" val="289958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with Imag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CC3A4379-5E89-42FE-AA5C-BEA0CDFCDD6F}"/>
              </a:ext>
            </a:extLst>
          </p:cNvPr>
          <p:cNvSpPr/>
          <p:nvPr userDrawn="1"/>
        </p:nvSpPr>
        <p:spPr>
          <a:xfrm>
            <a:off x="4887684" y="1431586"/>
            <a:ext cx="2873833" cy="5426414"/>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sp>
        <p:nvSpPr>
          <p:cNvPr id="3" name="Text Placeholder 2">
            <a:extLst>
              <a:ext uri="{FF2B5EF4-FFF2-40B4-BE49-F238E27FC236}">
                <a16:creationId xmlns:a16="http://schemas.microsoft.com/office/drawing/2014/main" id="{CF38A5A1-070F-43C9-B2D5-C557B0D72B9C}"/>
              </a:ext>
            </a:extLst>
          </p:cNvPr>
          <p:cNvSpPr>
            <a:spLocks noGrp="1"/>
          </p:cNvSpPr>
          <p:nvPr>
            <p:ph type="body" idx="1"/>
          </p:nvPr>
        </p:nvSpPr>
        <p:spPr>
          <a:xfrm>
            <a:off x="573882" y="1061132"/>
            <a:ext cx="3464717" cy="823912"/>
          </a:xfrm>
          <a:ln>
            <a:solidFill>
              <a:schemeClr val="bg1"/>
            </a:solidFill>
          </a:ln>
        </p:spPr>
        <p:txBody>
          <a:bodyPr anchor="ctr"/>
          <a:lstStyle>
            <a:lvl1pPr marL="0" indent="0" algn="ctr">
              <a:buNone/>
              <a:defRPr sz="2400" b="1">
                <a:solidFill>
                  <a:srgbClr val="2F334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ECCBEC1-2F48-4E90-ADF0-BEE2B9E477B0}"/>
              </a:ext>
            </a:extLst>
          </p:cNvPr>
          <p:cNvSpPr>
            <a:spLocks noGrp="1"/>
          </p:cNvSpPr>
          <p:nvPr>
            <p:ph sz="half" idx="2"/>
          </p:nvPr>
        </p:nvSpPr>
        <p:spPr>
          <a:xfrm>
            <a:off x="573882" y="2108201"/>
            <a:ext cx="3464717" cy="3684588"/>
          </a:xfrm>
        </p:spPr>
        <p:txBody>
          <a:bodyPr>
            <a:normAutofit/>
          </a:bodyPr>
          <a:lstStyle>
            <a:lvl1pPr>
              <a:lnSpc>
                <a:spcPct val="150000"/>
              </a:lnSpc>
              <a:defRPr sz="1600">
                <a:solidFill>
                  <a:srgbClr val="2F3342"/>
                </a:solidFill>
              </a:defRPr>
            </a:lvl1pPr>
            <a:lvl2pPr>
              <a:lnSpc>
                <a:spcPct val="150000"/>
              </a:lnSpc>
              <a:defRPr sz="1400">
                <a:solidFill>
                  <a:srgbClr val="2F3342"/>
                </a:solidFill>
              </a:defRPr>
            </a:lvl2pPr>
            <a:lvl3pPr>
              <a:lnSpc>
                <a:spcPct val="150000"/>
              </a:lnSpc>
              <a:defRPr sz="1200">
                <a:solidFill>
                  <a:srgbClr val="2F3342"/>
                </a:solidFill>
              </a:defRPr>
            </a:lvl3pPr>
            <a:lvl4pPr>
              <a:lnSpc>
                <a:spcPct val="150000"/>
              </a:lnSpc>
              <a:defRPr sz="1100">
                <a:solidFill>
                  <a:srgbClr val="2F3342"/>
                </a:solidFill>
              </a:defRPr>
            </a:lvl4pPr>
            <a:lvl5pPr>
              <a:lnSpc>
                <a:spcPct val="150000"/>
              </a:lnSpc>
              <a:defRPr sz="1100">
                <a:solidFill>
                  <a:srgbClr val="2F334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2">
            <a:extLst>
              <a:ext uri="{FF2B5EF4-FFF2-40B4-BE49-F238E27FC236}">
                <a16:creationId xmlns:a16="http://schemas.microsoft.com/office/drawing/2014/main" id="{367F380C-58A9-4490-AC57-579A90290F36}"/>
              </a:ext>
            </a:extLst>
          </p:cNvPr>
          <p:cNvSpPr>
            <a:spLocks noGrp="1"/>
          </p:cNvSpPr>
          <p:nvPr>
            <p:ph type="body" idx="13"/>
          </p:nvPr>
        </p:nvSpPr>
        <p:spPr>
          <a:xfrm>
            <a:off x="8153400" y="1061132"/>
            <a:ext cx="3464717" cy="823912"/>
          </a:xfrm>
          <a:ln>
            <a:solidFill>
              <a:schemeClr val="bg1"/>
            </a:solidFill>
          </a:ln>
        </p:spPr>
        <p:txBody>
          <a:bodyPr anchor="ctr"/>
          <a:lstStyle>
            <a:lvl1pPr marL="0" indent="0" algn="ctr">
              <a:buNone/>
              <a:defRPr sz="2400" b="1">
                <a:solidFill>
                  <a:srgbClr val="2F334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a:extLst>
              <a:ext uri="{FF2B5EF4-FFF2-40B4-BE49-F238E27FC236}">
                <a16:creationId xmlns:a16="http://schemas.microsoft.com/office/drawing/2014/main" id="{DA285A94-0E4E-47DC-8E61-41F684F37003}"/>
              </a:ext>
            </a:extLst>
          </p:cNvPr>
          <p:cNvSpPr>
            <a:spLocks noGrp="1"/>
          </p:cNvSpPr>
          <p:nvPr>
            <p:ph sz="half" idx="14"/>
          </p:nvPr>
        </p:nvSpPr>
        <p:spPr>
          <a:xfrm>
            <a:off x="8153400" y="2108201"/>
            <a:ext cx="3464717" cy="3684588"/>
          </a:xfrm>
        </p:spPr>
        <p:txBody>
          <a:bodyPr>
            <a:normAutofit/>
          </a:bodyPr>
          <a:lstStyle>
            <a:lvl1pPr>
              <a:lnSpc>
                <a:spcPct val="150000"/>
              </a:lnSpc>
              <a:defRPr sz="1600">
                <a:solidFill>
                  <a:srgbClr val="2F3342"/>
                </a:solidFill>
              </a:defRPr>
            </a:lvl1pPr>
            <a:lvl2pPr>
              <a:lnSpc>
                <a:spcPct val="150000"/>
              </a:lnSpc>
              <a:defRPr sz="1400">
                <a:solidFill>
                  <a:srgbClr val="2F3342"/>
                </a:solidFill>
              </a:defRPr>
            </a:lvl2pPr>
            <a:lvl3pPr>
              <a:lnSpc>
                <a:spcPct val="150000"/>
              </a:lnSpc>
              <a:defRPr sz="1200">
                <a:solidFill>
                  <a:srgbClr val="2F3342"/>
                </a:solidFill>
              </a:defRPr>
            </a:lvl3pPr>
            <a:lvl4pPr>
              <a:lnSpc>
                <a:spcPct val="150000"/>
              </a:lnSpc>
              <a:defRPr sz="1100">
                <a:solidFill>
                  <a:srgbClr val="2F3342"/>
                </a:solidFill>
              </a:defRPr>
            </a:lvl4pPr>
            <a:lvl5pPr>
              <a:lnSpc>
                <a:spcPct val="150000"/>
              </a:lnSpc>
              <a:defRPr sz="1100">
                <a:solidFill>
                  <a:srgbClr val="2F334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Rectangle 17">
            <a:extLst>
              <a:ext uri="{FF2B5EF4-FFF2-40B4-BE49-F238E27FC236}">
                <a16:creationId xmlns:a16="http://schemas.microsoft.com/office/drawing/2014/main" id="{6EDCBFD0-7AE5-4346-AD3A-01F956626091}"/>
              </a:ext>
            </a:extLst>
          </p:cNvPr>
          <p:cNvSpPr/>
          <p:nvPr userDrawn="1"/>
        </p:nvSpPr>
        <p:spPr>
          <a:xfrm>
            <a:off x="4430484" y="0"/>
            <a:ext cx="2873833" cy="5426414"/>
          </a:xfrm>
          <a:prstGeom prst="rect">
            <a:avLst/>
          </a:prstGeom>
          <a:noFill/>
          <a:ln w="88900">
            <a:solidFill>
              <a:srgbClr val="2F33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sp>
        <p:nvSpPr>
          <p:cNvPr id="16" name="Picture Placeholder 13">
            <a:extLst>
              <a:ext uri="{FF2B5EF4-FFF2-40B4-BE49-F238E27FC236}">
                <a16:creationId xmlns:a16="http://schemas.microsoft.com/office/drawing/2014/main" id="{354FBDC8-CD65-4972-A821-C25297B1A8AB}"/>
              </a:ext>
            </a:extLst>
          </p:cNvPr>
          <p:cNvSpPr>
            <a:spLocks noGrp="1"/>
          </p:cNvSpPr>
          <p:nvPr>
            <p:ph type="pic" sz="quarter" idx="15"/>
          </p:nvPr>
        </p:nvSpPr>
        <p:spPr>
          <a:xfrm>
            <a:off x="4659082" y="489291"/>
            <a:ext cx="2873833" cy="5920920"/>
          </a:xfrm>
          <a:solidFill>
            <a:schemeClr val="bg1"/>
          </a:solidFill>
        </p:spPr>
        <p:txBody>
          <a:bodyPr/>
          <a:lstStyle/>
          <a:p>
            <a:r>
              <a:rPr lang="en-US" dirty="0"/>
              <a:t>Click icon to add picture</a:t>
            </a:r>
          </a:p>
        </p:txBody>
      </p:sp>
      <p:sp>
        <p:nvSpPr>
          <p:cNvPr id="2" name="Footer Placeholder 1">
            <a:extLst>
              <a:ext uri="{FF2B5EF4-FFF2-40B4-BE49-F238E27FC236}">
                <a16:creationId xmlns:a16="http://schemas.microsoft.com/office/drawing/2014/main" id="{0C0FCBE5-63C0-4DC7-8687-C2C76ABBDDB2}"/>
              </a:ext>
            </a:extLst>
          </p:cNvPr>
          <p:cNvSpPr>
            <a:spLocks noGrp="1"/>
          </p:cNvSpPr>
          <p:nvPr>
            <p:ph type="ftr" sz="quarter" idx="16"/>
          </p:nvPr>
        </p:nvSpPr>
        <p:spPr/>
        <p:txBody>
          <a:bodyPr/>
          <a:lstStyle/>
          <a:p>
            <a:r>
              <a:rPr lang="en-US" dirty="0"/>
              <a:t>Add a Footer</a:t>
            </a:r>
          </a:p>
        </p:txBody>
      </p:sp>
      <p:sp>
        <p:nvSpPr>
          <p:cNvPr id="5" name="Slide Number Placeholder 4">
            <a:extLst>
              <a:ext uri="{FF2B5EF4-FFF2-40B4-BE49-F238E27FC236}">
                <a16:creationId xmlns:a16="http://schemas.microsoft.com/office/drawing/2014/main" id="{D0F240C4-B3CD-49AA-8C48-9FE7AA1FE3D0}"/>
              </a:ext>
            </a:extLst>
          </p:cNvPr>
          <p:cNvSpPr>
            <a:spLocks noGrp="1"/>
          </p:cNvSpPr>
          <p:nvPr>
            <p:ph type="sldNum" sz="quarter" idx="17"/>
          </p:nvPr>
        </p:nvSpPr>
        <p:spPr/>
        <p:txBody>
          <a:bodyPr/>
          <a:lstStyle/>
          <a:p>
            <a:fld id="{8C2E478F-E849-4A8C-AF1F-CBCC78A7CBFA}" type="slidenum">
              <a:rPr lang="en-US" smtClean="0"/>
              <a:pPr/>
              <a:t>‹#›</a:t>
            </a:fld>
            <a:endParaRPr lang="en-US" dirty="0"/>
          </a:p>
        </p:txBody>
      </p:sp>
      <p:sp>
        <p:nvSpPr>
          <p:cNvPr id="6" name="Title 5" hidden="1">
            <a:extLst>
              <a:ext uri="{FF2B5EF4-FFF2-40B4-BE49-F238E27FC236}">
                <a16:creationId xmlns:a16="http://schemas.microsoft.com/office/drawing/2014/main" id="{A43A44DE-9B7B-49B8-AE13-95164A3FA9F1}"/>
              </a:ext>
            </a:extLst>
          </p:cNvPr>
          <p:cNvSpPr>
            <a:spLocks noGrp="1"/>
          </p:cNvSpPr>
          <p:nvPr>
            <p:ph type="title"/>
          </p:nvPr>
        </p:nvSpPr>
        <p:spPr>
          <a:xfrm>
            <a:off x="595884" y="0"/>
            <a:ext cx="3605998" cy="1188720"/>
          </a:xfrm>
        </p:spPr>
        <p:txBody>
          <a:bodyPr>
            <a:normAutofit/>
          </a:bodyPr>
          <a:lstStyle>
            <a:lvl1pPr>
              <a:defRPr sz="2800"/>
            </a:lvl1pPr>
          </a:lstStyle>
          <a:p>
            <a:r>
              <a:rPr lang="en-US"/>
              <a:t>Click to edit Master title style</a:t>
            </a:r>
            <a:endParaRPr lang="en-US" dirty="0"/>
          </a:p>
        </p:txBody>
      </p:sp>
    </p:spTree>
    <p:extLst>
      <p:ext uri="{BB962C8B-B14F-4D97-AF65-F5344CB8AC3E}">
        <p14:creationId xmlns:p14="http://schemas.microsoft.com/office/powerpoint/2010/main" val="17807425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with Conten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CAE90E16-AEC5-4F82-85B0-DDEA26AA939A}"/>
              </a:ext>
            </a:extLst>
          </p:cNvPr>
          <p:cNvSpPr>
            <a:spLocks noGrp="1"/>
          </p:cNvSpPr>
          <p:nvPr>
            <p:ph type="pic" idx="1"/>
          </p:nvPr>
        </p:nvSpPr>
        <p:spPr>
          <a:xfrm>
            <a:off x="6727370" y="0"/>
            <a:ext cx="5464629"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0" name="Rectangle 9">
            <a:extLst>
              <a:ext uri="{FF2B5EF4-FFF2-40B4-BE49-F238E27FC236}">
                <a16:creationId xmlns:a16="http://schemas.microsoft.com/office/drawing/2014/main" id="{ABD40C7A-92CE-46D6-B056-C75D73663328}"/>
              </a:ext>
            </a:extLst>
          </p:cNvPr>
          <p:cNvSpPr/>
          <p:nvPr userDrawn="1"/>
        </p:nvSpPr>
        <p:spPr>
          <a:xfrm>
            <a:off x="609600" y="391887"/>
            <a:ext cx="7075714" cy="5878284"/>
          </a:xfrm>
          <a:prstGeom prst="rect">
            <a:avLst/>
          </a:prstGeom>
          <a:noFill/>
          <a:ln w="127000">
            <a:solidFill>
              <a:srgbClr val="2F33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EA1A2116-206B-49CD-9ECC-078E4F72904C}"/>
              </a:ext>
            </a:extLst>
          </p:cNvPr>
          <p:cNvSpPr/>
          <p:nvPr userDrawn="1"/>
        </p:nvSpPr>
        <p:spPr>
          <a:xfrm>
            <a:off x="979713" y="1181214"/>
            <a:ext cx="6117771" cy="5426414"/>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sp>
        <p:nvSpPr>
          <p:cNvPr id="14" name="Rectangle 13">
            <a:extLst>
              <a:ext uri="{FF2B5EF4-FFF2-40B4-BE49-F238E27FC236}">
                <a16:creationId xmlns:a16="http://schemas.microsoft.com/office/drawing/2014/main" id="{A69E75A6-06C5-49D0-9164-3098CE0E53D8}"/>
              </a:ext>
            </a:extLst>
          </p:cNvPr>
          <p:cNvSpPr/>
          <p:nvPr userDrawn="1"/>
        </p:nvSpPr>
        <p:spPr>
          <a:xfrm>
            <a:off x="957943" y="655467"/>
            <a:ext cx="5769428" cy="5701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AF0F519-65FC-434F-8F2F-F778A20A82ED}"/>
              </a:ext>
            </a:extLst>
          </p:cNvPr>
          <p:cNvSpPr>
            <a:spLocks noGrp="1"/>
          </p:cNvSpPr>
          <p:nvPr>
            <p:ph type="title"/>
          </p:nvPr>
        </p:nvSpPr>
        <p:spPr>
          <a:xfrm>
            <a:off x="957943" y="1480457"/>
            <a:ext cx="5138057" cy="587876"/>
          </a:xfrm>
        </p:spPr>
        <p:txBody>
          <a:bodyPr anchor="b"/>
          <a:lstStyle>
            <a:lvl1pPr>
              <a:defRPr sz="3200" b="1">
                <a:solidFill>
                  <a:srgbClr val="2F3342"/>
                </a:solidFill>
                <a:latin typeface="+mj-lt"/>
              </a:defRPr>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F41E2B8D-1C12-403F-BE59-ECC565466CB0}"/>
              </a:ext>
            </a:extLst>
          </p:cNvPr>
          <p:cNvSpPr>
            <a:spLocks noGrp="1"/>
          </p:cNvSpPr>
          <p:nvPr>
            <p:ph type="body" sz="half" idx="2"/>
          </p:nvPr>
        </p:nvSpPr>
        <p:spPr>
          <a:xfrm>
            <a:off x="957943" y="2546851"/>
            <a:ext cx="5138057" cy="3396749"/>
          </a:xfrm>
        </p:spPr>
        <p:txBody>
          <a:bodyPr/>
          <a:lstStyle>
            <a:lvl1pPr marL="0" indent="0">
              <a:lnSpc>
                <a:spcPct val="150000"/>
              </a:lnSpc>
              <a:buNone/>
              <a:defRPr sz="1600">
                <a:solidFill>
                  <a:srgbClr val="2F334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1" name="Text Placeholder 2">
            <a:extLst>
              <a:ext uri="{FF2B5EF4-FFF2-40B4-BE49-F238E27FC236}">
                <a16:creationId xmlns:a16="http://schemas.microsoft.com/office/drawing/2014/main" id="{D9EF0584-D46D-4C21-99D2-074ADF23E018}"/>
              </a:ext>
            </a:extLst>
          </p:cNvPr>
          <p:cNvSpPr>
            <a:spLocks noGrp="1"/>
          </p:cNvSpPr>
          <p:nvPr>
            <p:ph type="body" idx="13" hasCustomPrompt="1"/>
          </p:nvPr>
        </p:nvSpPr>
        <p:spPr>
          <a:xfrm>
            <a:off x="979714" y="2095547"/>
            <a:ext cx="4958100" cy="365125"/>
          </a:xfrm>
        </p:spPr>
        <p:txBody>
          <a:bodyPr>
            <a:noAutofit/>
          </a:bodyPr>
          <a:lstStyle>
            <a:lvl1pPr marL="0" indent="0">
              <a:buNone/>
              <a:defRPr sz="2000" spc="600">
                <a:solidFill>
                  <a:srgbClr val="2F334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8" name="Footer Placeholder 7">
            <a:extLst>
              <a:ext uri="{FF2B5EF4-FFF2-40B4-BE49-F238E27FC236}">
                <a16:creationId xmlns:a16="http://schemas.microsoft.com/office/drawing/2014/main" id="{86AFC205-B079-430E-B82F-CBF6F56DE09D}"/>
              </a:ext>
            </a:extLst>
          </p:cNvPr>
          <p:cNvSpPr>
            <a:spLocks noGrp="1"/>
          </p:cNvSpPr>
          <p:nvPr>
            <p:ph type="ftr" sz="quarter" idx="14"/>
          </p:nvPr>
        </p:nvSpPr>
        <p:spPr/>
        <p:txBody>
          <a:bodyPr/>
          <a:lstStyle/>
          <a:p>
            <a:r>
              <a:rPr lang="en-US" dirty="0"/>
              <a:t>Add a Footer</a:t>
            </a:r>
          </a:p>
        </p:txBody>
      </p:sp>
      <p:sp>
        <p:nvSpPr>
          <p:cNvPr id="12" name="Slide Number Placeholder 11">
            <a:extLst>
              <a:ext uri="{FF2B5EF4-FFF2-40B4-BE49-F238E27FC236}">
                <a16:creationId xmlns:a16="http://schemas.microsoft.com/office/drawing/2014/main" id="{E82B84E2-AAE4-4BC1-8C01-AF4ABADD6EDE}"/>
              </a:ext>
            </a:extLst>
          </p:cNvPr>
          <p:cNvSpPr>
            <a:spLocks noGrp="1"/>
          </p:cNvSpPr>
          <p:nvPr>
            <p:ph type="sldNum" sz="quarter" idx="15"/>
          </p:nvPr>
        </p:nvSpPr>
        <p:spPr/>
        <p:txBody>
          <a:bodyPr/>
          <a:lstStyle/>
          <a:p>
            <a:fld id="{8C2E478F-E849-4A8C-AF1F-CBCC78A7CBFA}" type="slidenum">
              <a:rPr lang="en-US" smtClean="0"/>
              <a:pPr/>
              <a:t>‹#›</a:t>
            </a:fld>
            <a:endParaRPr lang="en-US" dirty="0"/>
          </a:p>
        </p:txBody>
      </p:sp>
    </p:spTree>
    <p:extLst>
      <p:ext uri="{BB962C8B-B14F-4D97-AF65-F5344CB8AC3E}">
        <p14:creationId xmlns:p14="http://schemas.microsoft.com/office/powerpoint/2010/main" val="3577251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9" name="Picture Placeholder 13">
            <a:extLst>
              <a:ext uri="{FF2B5EF4-FFF2-40B4-BE49-F238E27FC236}">
                <a16:creationId xmlns:a16="http://schemas.microsoft.com/office/drawing/2014/main" id="{0CBD5E02-927B-4DF7-8968-617C1C8F0F0E}"/>
              </a:ext>
            </a:extLst>
          </p:cNvPr>
          <p:cNvSpPr>
            <a:spLocks noGrp="1"/>
          </p:cNvSpPr>
          <p:nvPr>
            <p:ph type="pic" sz="quarter" idx="15"/>
          </p:nvPr>
        </p:nvSpPr>
        <p:spPr>
          <a:xfrm>
            <a:off x="1" y="0"/>
            <a:ext cx="7249885" cy="6858000"/>
          </a:xfrm>
          <a:solidFill>
            <a:schemeClr val="bg1">
              <a:lumMod val="50000"/>
            </a:schemeClr>
          </a:solidFill>
        </p:spPr>
        <p:txBody>
          <a:bodyPr/>
          <a:lstStyle/>
          <a:p>
            <a:r>
              <a:rPr lang="en-US" dirty="0"/>
              <a:t>Click icon to add picture</a:t>
            </a:r>
          </a:p>
        </p:txBody>
      </p:sp>
      <p:grpSp>
        <p:nvGrpSpPr>
          <p:cNvPr id="5" name="Group 4">
            <a:extLst>
              <a:ext uri="{FF2B5EF4-FFF2-40B4-BE49-F238E27FC236}">
                <a16:creationId xmlns:a16="http://schemas.microsoft.com/office/drawing/2014/main" id="{1E8CB484-5390-4B2F-9BFB-D0733BEE88A5}"/>
              </a:ext>
            </a:extLst>
          </p:cNvPr>
          <p:cNvGrpSpPr/>
          <p:nvPr userDrawn="1"/>
        </p:nvGrpSpPr>
        <p:grpSpPr>
          <a:xfrm flipH="1">
            <a:off x="4115984" y="252563"/>
            <a:ext cx="7433283" cy="5995838"/>
            <a:chOff x="252031" y="391887"/>
            <a:chExt cx="7433283" cy="6215741"/>
          </a:xfrm>
        </p:grpSpPr>
        <p:sp>
          <p:nvSpPr>
            <p:cNvPr id="23" name="Rectangle 22">
              <a:extLst>
                <a:ext uri="{FF2B5EF4-FFF2-40B4-BE49-F238E27FC236}">
                  <a16:creationId xmlns:a16="http://schemas.microsoft.com/office/drawing/2014/main" id="{36778BD9-B865-4156-B319-6A8242F0D4D5}"/>
                </a:ext>
              </a:extLst>
            </p:cNvPr>
            <p:cNvSpPr/>
            <p:nvPr userDrawn="1"/>
          </p:nvSpPr>
          <p:spPr>
            <a:xfrm>
              <a:off x="609600" y="391887"/>
              <a:ext cx="7075714" cy="5878284"/>
            </a:xfrm>
            <a:prstGeom prst="rect">
              <a:avLst/>
            </a:prstGeom>
            <a:noFill/>
            <a:ln w="127000">
              <a:solidFill>
                <a:srgbClr val="2F33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A8354BDC-9788-4AB5-A841-99D95C68804F}"/>
                </a:ext>
              </a:extLst>
            </p:cNvPr>
            <p:cNvSpPr/>
            <p:nvPr userDrawn="1"/>
          </p:nvSpPr>
          <p:spPr>
            <a:xfrm>
              <a:off x="979713" y="1181214"/>
              <a:ext cx="6117771" cy="5426414"/>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sp>
          <p:nvSpPr>
            <p:cNvPr id="25" name="Rectangle 24">
              <a:extLst>
                <a:ext uri="{FF2B5EF4-FFF2-40B4-BE49-F238E27FC236}">
                  <a16:creationId xmlns:a16="http://schemas.microsoft.com/office/drawing/2014/main" id="{AEB70006-7799-4F63-912B-45662CE14500}"/>
                </a:ext>
              </a:extLst>
            </p:cNvPr>
            <p:cNvSpPr/>
            <p:nvPr userDrawn="1"/>
          </p:nvSpPr>
          <p:spPr>
            <a:xfrm>
              <a:off x="252031" y="655467"/>
              <a:ext cx="6475341" cy="5701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004074E6-E39E-4D19-B91F-8E84F37CBF3C}"/>
              </a:ext>
            </a:extLst>
          </p:cNvPr>
          <p:cNvSpPr>
            <a:spLocks noGrp="1"/>
          </p:cNvSpPr>
          <p:nvPr>
            <p:ph type="title" hasCustomPrompt="1"/>
          </p:nvPr>
        </p:nvSpPr>
        <p:spPr>
          <a:xfrm>
            <a:off x="5510539" y="916440"/>
            <a:ext cx="6117771" cy="573989"/>
          </a:xfrm>
        </p:spPr>
        <p:txBody>
          <a:bodyPr lIns="0" rIns="0">
            <a:noAutofit/>
          </a:bodyPr>
          <a:lstStyle>
            <a:lvl1pPr>
              <a:defRPr sz="3200" b="1" spc="0">
                <a:solidFill>
                  <a:srgbClr val="2F3342"/>
                </a:solidFill>
                <a:latin typeface="+mj-lt"/>
              </a:defRPr>
            </a:lvl1pPr>
          </a:lstStyle>
          <a:p>
            <a:r>
              <a:rPr lang="en-US" dirty="0"/>
              <a:t>CLICK TO EDIT MASTER</a:t>
            </a:r>
          </a:p>
        </p:txBody>
      </p:sp>
      <p:sp>
        <p:nvSpPr>
          <p:cNvPr id="3" name="Content Placeholder 2">
            <a:extLst>
              <a:ext uri="{FF2B5EF4-FFF2-40B4-BE49-F238E27FC236}">
                <a16:creationId xmlns:a16="http://schemas.microsoft.com/office/drawing/2014/main" id="{607D1B16-7058-45AD-9B19-E19CAF96683B}"/>
              </a:ext>
            </a:extLst>
          </p:cNvPr>
          <p:cNvSpPr>
            <a:spLocks noGrp="1"/>
          </p:cNvSpPr>
          <p:nvPr>
            <p:ph idx="1"/>
          </p:nvPr>
        </p:nvSpPr>
        <p:spPr>
          <a:xfrm>
            <a:off x="5510539" y="1962673"/>
            <a:ext cx="6117771" cy="3676128"/>
          </a:xfrm>
        </p:spPr>
        <p:txBody>
          <a:bodyPr lIns="0" rIns="0">
            <a:normAutofit/>
          </a:bodyPr>
          <a:lstStyle>
            <a:lvl1pPr>
              <a:lnSpc>
                <a:spcPct val="150000"/>
              </a:lnSpc>
              <a:defRPr sz="1600">
                <a:solidFill>
                  <a:srgbClr val="2F3342"/>
                </a:solidFill>
              </a:defRPr>
            </a:lvl1pPr>
            <a:lvl2pPr>
              <a:lnSpc>
                <a:spcPct val="150000"/>
              </a:lnSpc>
              <a:defRPr sz="1600">
                <a:solidFill>
                  <a:srgbClr val="2F3342"/>
                </a:solidFill>
              </a:defRPr>
            </a:lvl2pPr>
            <a:lvl3pPr>
              <a:lnSpc>
                <a:spcPct val="150000"/>
              </a:lnSpc>
              <a:defRPr sz="1400">
                <a:solidFill>
                  <a:srgbClr val="2F3342"/>
                </a:solidFill>
              </a:defRPr>
            </a:lvl3pPr>
            <a:lvl4pPr>
              <a:lnSpc>
                <a:spcPct val="150000"/>
              </a:lnSpc>
              <a:defRPr sz="1200">
                <a:solidFill>
                  <a:srgbClr val="2F3342"/>
                </a:solidFill>
              </a:defRPr>
            </a:lvl4pPr>
            <a:lvl5pPr>
              <a:lnSpc>
                <a:spcPct val="150000"/>
              </a:lnSpc>
              <a:defRPr sz="1200">
                <a:solidFill>
                  <a:srgbClr val="2F334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2">
            <a:extLst>
              <a:ext uri="{FF2B5EF4-FFF2-40B4-BE49-F238E27FC236}">
                <a16:creationId xmlns:a16="http://schemas.microsoft.com/office/drawing/2014/main" id="{6CAAB964-0A56-4842-AA82-7610F726CD14}"/>
              </a:ext>
            </a:extLst>
          </p:cNvPr>
          <p:cNvSpPr>
            <a:spLocks noGrp="1"/>
          </p:cNvSpPr>
          <p:nvPr>
            <p:ph type="body" idx="13" hasCustomPrompt="1"/>
          </p:nvPr>
        </p:nvSpPr>
        <p:spPr>
          <a:xfrm>
            <a:off x="5535810" y="1555002"/>
            <a:ext cx="6076915" cy="407670"/>
          </a:xfrm>
        </p:spPr>
        <p:txBody>
          <a:bodyPr lIns="0" rIns="0">
            <a:noAutofit/>
          </a:bodyPr>
          <a:lstStyle>
            <a:lvl1pPr marL="0" indent="0">
              <a:buNone/>
              <a:defRPr sz="2000" spc="600">
                <a:solidFill>
                  <a:srgbClr val="2F334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6" name="Slide Number Placeholder 5">
            <a:extLst>
              <a:ext uri="{FF2B5EF4-FFF2-40B4-BE49-F238E27FC236}">
                <a16:creationId xmlns:a16="http://schemas.microsoft.com/office/drawing/2014/main" id="{93F3FF75-3EF1-4F7E-9040-8B957B4D277C}"/>
              </a:ext>
            </a:extLst>
          </p:cNvPr>
          <p:cNvSpPr>
            <a:spLocks noGrp="1"/>
          </p:cNvSpPr>
          <p:nvPr>
            <p:ph type="sldNum" sz="quarter" idx="17"/>
          </p:nvPr>
        </p:nvSpPr>
        <p:spPr/>
        <p:txBody>
          <a:bodyPr/>
          <a:lstStyle/>
          <a:p>
            <a:fld id="{8C2E478F-E849-4A8C-AF1F-CBCC78A7CBFA}" type="slidenum">
              <a:rPr lang="en-US" smtClean="0"/>
              <a:pPr/>
              <a:t>‹#›</a:t>
            </a:fld>
            <a:endParaRPr lang="en-US" dirty="0"/>
          </a:p>
        </p:txBody>
      </p:sp>
    </p:spTree>
    <p:extLst>
      <p:ext uri="{BB962C8B-B14F-4D97-AF65-F5344CB8AC3E}">
        <p14:creationId xmlns:p14="http://schemas.microsoft.com/office/powerpoint/2010/main" val="306660089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C42E9CCD-6BB8-4209-A6BA-851867956084}"/>
              </a:ext>
            </a:extLst>
          </p:cNvPr>
          <p:cNvSpPr>
            <a:spLocks noGrp="1"/>
          </p:cNvSpPr>
          <p:nvPr>
            <p:ph sz="quarter" idx="16"/>
          </p:nvPr>
        </p:nvSpPr>
        <p:spPr>
          <a:xfrm>
            <a:off x="6400191" y="470641"/>
            <a:ext cx="5220309" cy="591671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5" name="Group 4">
            <a:extLst>
              <a:ext uri="{FF2B5EF4-FFF2-40B4-BE49-F238E27FC236}">
                <a16:creationId xmlns:a16="http://schemas.microsoft.com/office/drawing/2014/main" id="{1E8CB484-5390-4B2F-9BFB-D0733BEE88A5}"/>
              </a:ext>
            </a:extLst>
          </p:cNvPr>
          <p:cNvGrpSpPr/>
          <p:nvPr userDrawn="1"/>
        </p:nvGrpSpPr>
        <p:grpSpPr>
          <a:xfrm>
            <a:off x="657060" y="435124"/>
            <a:ext cx="5134751" cy="6215741"/>
            <a:chOff x="252031" y="391887"/>
            <a:chExt cx="7433283" cy="6215741"/>
          </a:xfrm>
        </p:grpSpPr>
        <p:sp>
          <p:nvSpPr>
            <p:cNvPr id="24" name="Rectangle 23">
              <a:extLst>
                <a:ext uri="{FF2B5EF4-FFF2-40B4-BE49-F238E27FC236}">
                  <a16:creationId xmlns:a16="http://schemas.microsoft.com/office/drawing/2014/main" id="{A8354BDC-9788-4AB5-A841-99D95C68804F}"/>
                </a:ext>
              </a:extLst>
            </p:cNvPr>
            <p:cNvSpPr/>
            <p:nvPr userDrawn="1"/>
          </p:nvSpPr>
          <p:spPr>
            <a:xfrm>
              <a:off x="979713" y="1181214"/>
              <a:ext cx="6117771" cy="5426414"/>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sp>
          <p:nvSpPr>
            <p:cNvPr id="23" name="Rectangle 22">
              <a:extLst>
                <a:ext uri="{FF2B5EF4-FFF2-40B4-BE49-F238E27FC236}">
                  <a16:creationId xmlns:a16="http://schemas.microsoft.com/office/drawing/2014/main" id="{36778BD9-B865-4156-B319-6A8242F0D4D5}"/>
                </a:ext>
              </a:extLst>
            </p:cNvPr>
            <p:cNvSpPr/>
            <p:nvPr userDrawn="1"/>
          </p:nvSpPr>
          <p:spPr>
            <a:xfrm>
              <a:off x="609600" y="391887"/>
              <a:ext cx="7075714" cy="5878284"/>
            </a:xfrm>
            <a:prstGeom prst="rect">
              <a:avLst/>
            </a:prstGeom>
            <a:noFill/>
            <a:ln w="127000">
              <a:solidFill>
                <a:srgbClr val="2F33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AEB70006-7799-4F63-912B-45662CE14500}"/>
                </a:ext>
              </a:extLst>
            </p:cNvPr>
            <p:cNvSpPr/>
            <p:nvPr userDrawn="1"/>
          </p:nvSpPr>
          <p:spPr>
            <a:xfrm>
              <a:off x="252031" y="655467"/>
              <a:ext cx="6475341" cy="5701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004074E6-E39E-4D19-B91F-8E84F37CBF3C}"/>
              </a:ext>
            </a:extLst>
          </p:cNvPr>
          <p:cNvSpPr>
            <a:spLocks noGrp="1"/>
          </p:cNvSpPr>
          <p:nvPr>
            <p:ph type="title" hasCustomPrompt="1"/>
          </p:nvPr>
        </p:nvSpPr>
        <p:spPr>
          <a:xfrm>
            <a:off x="599167" y="1099002"/>
            <a:ext cx="4226024" cy="573989"/>
          </a:xfrm>
        </p:spPr>
        <p:txBody>
          <a:bodyPr lIns="0" rIns="0">
            <a:noAutofit/>
          </a:bodyPr>
          <a:lstStyle>
            <a:lvl1pPr>
              <a:defRPr sz="3200" b="1" spc="0">
                <a:solidFill>
                  <a:srgbClr val="2F3342"/>
                </a:solidFill>
                <a:latin typeface="+mj-lt"/>
              </a:defRPr>
            </a:lvl1pPr>
          </a:lstStyle>
          <a:p>
            <a:r>
              <a:rPr lang="en-US" dirty="0"/>
              <a:t>CLICK TO EDIT MASTER</a:t>
            </a:r>
          </a:p>
        </p:txBody>
      </p:sp>
      <p:sp>
        <p:nvSpPr>
          <p:cNvPr id="3" name="Content Placeholder 2">
            <a:extLst>
              <a:ext uri="{FF2B5EF4-FFF2-40B4-BE49-F238E27FC236}">
                <a16:creationId xmlns:a16="http://schemas.microsoft.com/office/drawing/2014/main" id="{607D1B16-7058-45AD-9B19-E19CAF96683B}"/>
              </a:ext>
            </a:extLst>
          </p:cNvPr>
          <p:cNvSpPr>
            <a:spLocks noGrp="1"/>
          </p:cNvSpPr>
          <p:nvPr>
            <p:ph idx="1"/>
          </p:nvPr>
        </p:nvSpPr>
        <p:spPr>
          <a:xfrm>
            <a:off x="599167" y="2145234"/>
            <a:ext cx="4226024" cy="3857329"/>
          </a:xfrm>
        </p:spPr>
        <p:txBody>
          <a:bodyPr lIns="0" rIns="0">
            <a:normAutofit/>
          </a:bodyPr>
          <a:lstStyle>
            <a:lvl1pPr>
              <a:lnSpc>
                <a:spcPct val="150000"/>
              </a:lnSpc>
              <a:defRPr sz="1600">
                <a:solidFill>
                  <a:srgbClr val="2F3342"/>
                </a:solidFill>
              </a:defRPr>
            </a:lvl1pPr>
            <a:lvl2pPr>
              <a:lnSpc>
                <a:spcPct val="150000"/>
              </a:lnSpc>
              <a:defRPr sz="1600">
                <a:solidFill>
                  <a:srgbClr val="2F3342"/>
                </a:solidFill>
              </a:defRPr>
            </a:lvl2pPr>
            <a:lvl3pPr>
              <a:lnSpc>
                <a:spcPct val="150000"/>
              </a:lnSpc>
              <a:defRPr sz="1400">
                <a:solidFill>
                  <a:srgbClr val="2F3342"/>
                </a:solidFill>
              </a:defRPr>
            </a:lvl3pPr>
            <a:lvl4pPr>
              <a:lnSpc>
                <a:spcPct val="150000"/>
              </a:lnSpc>
              <a:defRPr sz="1200">
                <a:solidFill>
                  <a:srgbClr val="2F3342"/>
                </a:solidFill>
              </a:defRPr>
            </a:lvl4pPr>
            <a:lvl5pPr>
              <a:lnSpc>
                <a:spcPct val="150000"/>
              </a:lnSpc>
              <a:defRPr sz="1200">
                <a:solidFill>
                  <a:srgbClr val="2F334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2">
            <a:extLst>
              <a:ext uri="{FF2B5EF4-FFF2-40B4-BE49-F238E27FC236}">
                <a16:creationId xmlns:a16="http://schemas.microsoft.com/office/drawing/2014/main" id="{6CAAB964-0A56-4842-AA82-7610F726CD14}"/>
              </a:ext>
            </a:extLst>
          </p:cNvPr>
          <p:cNvSpPr>
            <a:spLocks noGrp="1"/>
          </p:cNvSpPr>
          <p:nvPr>
            <p:ph type="body" idx="13" hasCustomPrompt="1"/>
          </p:nvPr>
        </p:nvSpPr>
        <p:spPr>
          <a:xfrm>
            <a:off x="611804" y="1737564"/>
            <a:ext cx="4197802" cy="407670"/>
          </a:xfrm>
        </p:spPr>
        <p:txBody>
          <a:bodyPr lIns="0" rIns="0">
            <a:noAutofit/>
          </a:bodyPr>
          <a:lstStyle>
            <a:lvl1pPr marL="0" indent="0">
              <a:buNone/>
              <a:defRPr sz="2000" spc="600">
                <a:solidFill>
                  <a:srgbClr val="2F334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STYLES</a:t>
            </a:r>
          </a:p>
        </p:txBody>
      </p:sp>
      <p:sp>
        <p:nvSpPr>
          <p:cNvPr id="4" name="Footer Placeholder 3">
            <a:extLst>
              <a:ext uri="{FF2B5EF4-FFF2-40B4-BE49-F238E27FC236}">
                <a16:creationId xmlns:a16="http://schemas.microsoft.com/office/drawing/2014/main" id="{01A066D4-321A-48BF-84C2-18FC1D7184A7}"/>
              </a:ext>
            </a:extLst>
          </p:cNvPr>
          <p:cNvSpPr>
            <a:spLocks noGrp="1"/>
          </p:cNvSpPr>
          <p:nvPr>
            <p:ph type="ftr" sz="quarter" idx="17"/>
          </p:nvPr>
        </p:nvSpPr>
        <p:spPr/>
        <p:txBody>
          <a:bodyPr/>
          <a:lstStyle/>
          <a:p>
            <a:r>
              <a:rPr lang="en-US" dirty="0"/>
              <a:t>Add a Footer</a:t>
            </a:r>
          </a:p>
        </p:txBody>
      </p:sp>
      <p:sp>
        <p:nvSpPr>
          <p:cNvPr id="8" name="Slide Number Placeholder 7">
            <a:extLst>
              <a:ext uri="{FF2B5EF4-FFF2-40B4-BE49-F238E27FC236}">
                <a16:creationId xmlns:a16="http://schemas.microsoft.com/office/drawing/2014/main" id="{0CDB4336-A0EC-4019-904C-112405358769}"/>
              </a:ext>
            </a:extLst>
          </p:cNvPr>
          <p:cNvSpPr>
            <a:spLocks noGrp="1"/>
          </p:cNvSpPr>
          <p:nvPr>
            <p:ph type="sldNum" sz="quarter" idx="18"/>
          </p:nvPr>
        </p:nvSpPr>
        <p:spPr/>
        <p:txBody>
          <a:bodyPr/>
          <a:lstStyle/>
          <a:p>
            <a:fld id="{8C2E478F-E849-4A8C-AF1F-CBCC78A7CBFA}" type="slidenum">
              <a:rPr lang="en-US" smtClean="0"/>
              <a:pPr/>
              <a:t>‹#›</a:t>
            </a:fld>
            <a:endParaRPr lang="en-US" dirty="0"/>
          </a:p>
        </p:txBody>
      </p:sp>
    </p:spTree>
    <p:extLst>
      <p:ext uri="{BB962C8B-B14F-4D97-AF65-F5344CB8AC3E}">
        <p14:creationId xmlns:p14="http://schemas.microsoft.com/office/powerpoint/2010/main" val="289278939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846D6A0C-E2C3-43CB-83D0-B5F6221079CA}"/>
              </a:ext>
            </a:extLst>
          </p:cNvPr>
          <p:cNvGrpSpPr/>
          <p:nvPr userDrawn="1"/>
        </p:nvGrpSpPr>
        <p:grpSpPr>
          <a:xfrm flipH="1">
            <a:off x="2076202" y="1374276"/>
            <a:ext cx="7324426" cy="3883523"/>
            <a:chOff x="252031" y="-22763"/>
            <a:chExt cx="7324426" cy="7269964"/>
          </a:xfrm>
        </p:grpSpPr>
        <p:sp>
          <p:nvSpPr>
            <p:cNvPr id="16" name="Rectangle 15">
              <a:extLst>
                <a:ext uri="{FF2B5EF4-FFF2-40B4-BE49-F238E27FC236}">
                  <a16:creationId xmlns:a16="http://schemas.microsoft.com/office/drawing/2014/main" id="{EDC96296-0FBF-47A5-9D6A-5D9BB647A4D7}"/>
                </a:ext>
              </a:extLst>
            </p:cNvPr>
            <p:cNvSpPr/>
            <p:nvPr userDrawn="1"/>
          </p:nvSpPr>
          <p:spPr>
            <a:xfrm>
              <a:off x="979714" y="1181211"/>
              <a:ext cx="6117771" cy="6065990"/>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sp>
          <p:nvSpPr>
            <p:cNvPr id="15" name="Rectangle 14">
              <a:extLst>
                <a:ext uri="{FF2B5EF4-FFF2-40B4-BE49-F238E27FC236}">
                  <a16:creationId xmlns:a16="http://schemas.microsoft.com/office/drawing/2014/main" id="{F997D03F-0BE2-458F-92A2-4FE73B0FBF51}"/>
                </a:ext>
              </a:extLst>
            </p:cNvPr>
            <p:cNvSpPr/>
            <p:nvPr userDrawn="1"/>
          </p:nvSpPr>
          <p:spPr>
            <a:xfrm>
              <a:off x="500743" y="-22763"/>
              <a:ext cx="7075714" cy="5878284"/>
            </a:xfrm>
            <a:prstGeom prst="rect">
              <a:avLst/>
            </a:prstGeom>
            <a:noFill/>
            <a:ln w="1270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53F17719-10FE-433E-9CCC-4509DE17F22A}"/>
                </a:ext>
              </a:extLst>
            </p:cNvPr>
            <p:cNvSpPr/>
            <p:nvPr userDrawn="1"/>
          </p:nvSpPr>
          <p:spPr>
            <a:xfrm>
              <a:off x="252031" y="655467"/>
              <a:ext cx="6475341" cy="5701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0DE73F1A-AAF0-4EB4-8DF0-C152BD93C69B}"/>
              </a:ext>
            </a:extLst>
          </p:cNvPr>
          <p:cNvSpPr>
            <a:spLocks noGrp="1"/>
          </p:cNvSpPr>
          <p:nvPr>
            <p:ph type="ctrTitle" hasCustomPrompt="1"/>
          </p:nvPr>
        </p:nvSpPr>
        <p:spPr>
          <a:xfrm>
            <a:off x="2791372" y="2238426"/>
            <a:ext cx="6609256" cy="1508126"/>
          </a:xfrm>
        </p:spPr>
        <p:txBody>
          <a:bodyPr anchor="b">
            <a:normAutofit/>
          </a:bodyPr>
          <a:lstStyle>
            <a:lvl1pPr algn="ctr">
              <a:defRPr sz="4400" b="1">
                <a:solidFill>
                  <a:schemeClr val="tx1"/>
                </a:solidFill>
                <a:latin typeface="+mj-lt"/>
              </a:defRPr>
            </a:lvl1pPr>
          </a:lstStyle>
          <a:p>
            <a:r>
              <a:rPr lang="en-US" dirty="0"/>
              <a:t>Click to edit </a:t>
            </a:r>
            <a:br>
              <a:rPr lang="en-US" dirty="0"/>
            </a:br>
            <a:r>
              <a:rPr lang="en-US" dirty="0"/>
              <a:t>Master title style</a:t>
            </a:r>
          </a:p>
        </p:txBody>
      </p:sp>
      <p:sp>
        <p:nvSpPr>
          <p:cNvPr id="3" name="Subtitle 2">
            <a:extLst>
              <a:ext uri="{FF2B5EF4-FFF2-40B4-BE49-F238E27FC236}">
                <a16:creationId xmlns:a16="http://schemas.microsoft.com/office/drawing/2014/main" id="{A3075AE6-92D3-4205-B268-E1AD6C5901DE}"/>
              </a:ext>
            </a:extLst>
          </p:cNvPr>
          <p:cNvSpPr>
            <a:spLocks noGrp="1"/>
          </p:cNvSpPr>
          <p:nvPr>
            <p:ph type="subTitle" idx="1"/>
          </p:nvPr>
        </p:nvSpPr>
        <p:spPr>
          <a:xfrm>
            <a:off x="2791372" y="3838627"/>
            <a:ext cx="6609256" cy="450503"/>
          </a:xfrm>
        </p:spPr>
        <p:txBody>
          <a:bodyPr/>
          <a:lstStyle>
            <a:lvl1pPr marL="0" indent="0" algn="ctr">
              <a:buNone/>
              <a:defRPr sz="2400" spc="300">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0461228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Single Corner Snipped 7">
            <a:extLst>
              <a:ext uri="{FF2B5EF4-FFF2-40B4-BE49-F238E27FC236}">
                <a16:creationId xmlns:a16="http://schemas.microsoft.com/office/drawing/2014/main" id="{C39E4676-2097-45B1-B554-0DFE67952792}"/>
              </a:ext>
            </a:extLst>
          </p:cNvPr>
          <p:cNvSpPr/>
          <p:nvPr userDrawn="1"/>
        </p:nvSpPr>
        <p:spPr>
          <a:xfrm flipH="1">
            <a:off x="11549269" y="6356350"/>
            <a:ext cx="642731" cy="501650"/>
          </a:xfrm>
          <a:prstGeom prst="snip1Rect">
            <a:avLst/>
          </a:prstGeom>
          <a:solidFill>
            <a:srgbClr val="2F33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7F27C465-B000-4905-9328-DBAB7930A0CF}"/>
              </a:ext>
            </a:extLst>
          </p:cNvPr>
          <p:cNvSpPr>
            <a:spLocks noGrp="1"/>
          </p:cNvSpPr>
          <p:nvPr>
            <p:ph type="title"/>
          </p:nvPr>
        </p:nvSpPr>
        <p:spPr>
          <a:xfrm>
            <a:off x="595884" y="0"/>
            <a:ext cx="11000232" cy="118872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BBF3059-D5B9-418C-A60B-C3C8E261E486}"/>
              </a:ext>
            </a:extLst>
          </p:cNvPr>
          <p:cNvSpPr>
            <a:spLocks noGrp="1"/>
          </p:cNvSpPr>
          <p:nvPr>
            <p:ph type="body" idx="1"/>
          </p:nvPr>
        </p:nvSpPr>
        <p:spPr>
          <a:xfrm>
            <a:off x="595884" y="1188720"/>
            <a:ext cx="11024616" cy="498824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E087F727-48BD-4EB4-B57F-5AC03BEB1A4D}"/>
              </a:ext>
            </a:extLst>
          </p:cNvPr>
          <p:cNvSpPr>
            <a:spLocks noGrp="1"/>
          </p:cNvSpPr>
          <p:nvPr>
            <p:ph type="ftr" sz="quarter" idx="3"/>
          </p:nvPr>
        </p:nvSpPr>
        <p:spPr>
          <a:xfrm>
            <a:off x="595884" y="6456328"/>
            <a:ext cx="411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Add a Footer</a:t>
            </a:r>
          </a:p>
        </p:txBody>
      </p:sp>
      <p:sp>
        <p:nvSpPr>
          <p:cNvPr id="11" name="Slide Number Placeholder 5">
            <a:extLst>
              <a:ext uri="{FF2B5EF4-FFF2-40B4-BE49-F238E27FC236}">
                <a16:creationId xmlns:a16="http://schemas.microsoft.com/office/drawing/2014/main" id="{49B3254E-B445-46A8-8E69-B2596E25AD38}"/>
              </a:ext>
            </a:extLst>
          </p:cNvPr>
          <p:cNvSpPr>
            <a:spLocks noGrp="1"/>
          </p:cNvSpPr>
          <p:nvPr>
            <p:ph type="sldNum" sz="quarter" idx="4"/>
          </p:nvPr>
        </p:nvSpPr>
        <p:spPr>
          <a:xfrm>
            <a:off x="11549268" y="6413649"/>
            <a:ext cx="642731" cy="407804"/>
          </a:xfrm>
          <a:prstGeom prst="rect">
            <a:avLst/>
          </a:prstGeom>
        </p:spPr>
        <p:txBody>
          <a:bodyPr vert="horz" lIns="91440" tIns="45720" rIns="91440" bIns="45720" rtlCol="0" anchor="ctr"/>
          <a:lstStyle>
            <a:lvl1pPr algn="ctr">
              <a:defRPr sz="1200">
                <a:solidFill>
                  <a:schemeClr val="bg1"/>
                </a:solidFill>
              </a:defRPr>
            </a:lvl1pPr>
          </a:lstStyle>
          <a:p>
            <a:fld id="{8C2E478F-E849-4A8C-AF1F-CBCC78A7CBFA}" type="slidenum">
              <a:rPr lang="en-US" smtClean="0"/>
              <a:pPr/>
              <a:t>‹#›</a:t>
            </a:fld>
            <a:endParaRPr lang="en-US" dirty="0"/>
          </a:p>
        </p:txBody>
      </p:sp>
    </p:spTree>
    <p:extLst>
      <p:ext uri="{BB962C8B-B14F-4D97-AF65-F5344CB8AC3E}">
        <p14:creationId xmlns:p14="http://schemas.microsoft.com/office/powerpoint/2010/main" val="24652778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4" r:id="rId3"/>
    <p:sldLayoutId id="2147483651" r:id="rId4"/>
    <p:sldLayoutId id="2147483653" r:id="rId5"/>
    <p:sldLayoutId id="2147483657" r:id="rId6"/>
    <p:sldLayoutId id="2147483660" r:id="rId7"/>
    <p:sldLayoutId id="2147483663" r:id="rId8"/>
    <p:sldLayoutId id="2147483670" r:id="rId9"/>
    <p:sldLayoutId id="2147483669" r:id="rId10"/>
    <p:sldLayoutId id="2147483667" r:id="rId11"/>
    <p:sldLayoutId id="2147483668" r:id="rId12"/>
    <p:sldLayoutId id="2147483666" r:id="rId13"/>
    <p:sldLayoutId id="2147483662" r:id="rId14"/>
    <p:sldLayoutId id="2147483671" r:id="rId15"/>
    <p:sldLayoutId id="2147483655" r:id="rId16"/>
  </p:sldLayoutIdLst>
  <p:hf sldNum="0" hdr="0" ftr="0" dt="0"/>
  <p:txStyles>
    <p:titleStyle>
      <a:lvl1pPr algn="ctr" defTabSz="914400" rtl="0" eaLnBrk="1" latinLnBrk="0" hangingPunct="1">
        <a:lnSpc>
          <a:spcPct val="90000"/>
        </a:lnSpc>
        <a:spcBef>
          <a:spcPct val="0"/>
        </a:spcBef>
        <a:buNone/>
        <a:defRPr sz="3600" b="1"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 userDrawn="1">
          <p15:clr>
            <a:srgbClr val="F26B43"/>
          </p15:clr>
        </p15:guide>
        <p15:guide id="2" pos="732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Layout" Target="../slideLayouts/slideLayout14.xml"/><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1.png"/><Relationship Id="rId1" Type="http://schemas.openxmlformats.org/officeDocument/2006/relationships/slideLayout" Target="../slideLayouts/slideLayout3.xml"/><Relationship Id="rId5" Type="http://schemas.openxmlformats.org/officeDocument/2006/relationships/image" Target="../media/image2.sv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2.png"/><Relationship Id="rId1" Type="http://schemas.openxmlformats.org/officeDocument/2006/relationships/slideLayout" Target="../slideLayouts/slideLayout4.xml"/><Relationship Id="rId5" Type="http://schemas.openxmlformats.org/officeDocument/2006/relationships/image" Target="../media/image2.sv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4.png"/><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microsoft.com/office/2007/relationships/hdphoto" Target="../media/hdphoto6.wdp"/></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F3342"/>
        </a:solidFill>
        <a:effectLst/>
      </p:bgPr>
    </p:bg>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1805319F-612A-49F0-B6DA-8A214D5DBD2A}"/>
              </a:ext>
            </a:extLst>
          </p:cNvPr>
          <p:cNvPicPr>
            <a:picLocks noGrp="1" noChangeAspect="1"/>
          </p:cNvPicPr>
          <p:nvPr>
            <p:ph type="pic" sz="quarter" idx="15"/>
          </p:nvPr>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202586" y="-1043"/>
            <a:ext cx="12394585" cy="6859043"/>
          </a:xfrm>
        </p:spPr>
      </p:pic>
      <p:sp>
        <p:nvSpPr>
          <p:cNvPr id="35" name="Rectangle 34">
            <a:extLst>
              <a:ext uri="{FF2B5EF4-FFF2-40B4-BE49-F238E27FC236}">
                <a16:creationId xmlns:a16="http://schemas.microsoft.com/office/drawing/2014/main" id="{B6C8E487-ADDC-4F1B-A30A-BAABB4998F49}"/>
              </a:ext>
              <a:ext uri="{C183D7F6-B498-43B3-948B-1728B52AA6E4}">
                <adec:decorative xmlns:adec="http://schemas.microsoft.com/office/drawing/2017/decorative" val="1"/>
              </a:ext>
            </a:extLst>
          </p:cNvPr>
          <p:cNvSpPr/>
          <p:nvPr/>
        </p:nvSpPr>
        <p:spPr>
          <a:xfrm>
            <a:off x="-202586" y="0"/>
            <a:ext cx="12394585" cy="6858000"/>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grpSp>
        <p:nvGrpSpPr>
          <p:cNvPr id="40" name="Group 39">
            <a:extLst>
              <a:ext uri="{FF2B5EF4-FFF2-40B4-BE49-F238E27FC236}">
                <a16:creationId xmlns:a16="http://schemas.microsoft.com/office/drawing/2014/main" id="{11BEC607-8474-408E-A7AC-48A065F31B63}"/>
              </a:ext>
              <a:ext uri="{C183D7F6-B498-43B3-948B-1728B52AA6E4}">
                <adec:decorative xmlns:adec="http://schemas.microsoft.com/office/drawing/2017/decorative" val="1"/>
              </a:ext>
            </a:extLst>
          </p:cNvPr>
          <p:cNvGrpSpPr>
            <a:grpSpLocks/>
          </p:cNvGrpSpPr>
          <p:nvPr/>
        </p:nvGrpSpPr>
        <p:grpSpPr>
          <a:xfrm flipH="1">
            <a:off x="2076202" y="1374276"/>
            <a:ext cx="9021588" cy="4105166"/>
            <a:chOff x="-2011597" y="-22763"/>
            <a:chExt cx="9588054" cy="7684880"/>
          </a:xfrm>
        </p:grpSpPr>
        <p:sp>
          <p:nvSpPr>
            <p:cNvPr id="42" name="Rectangle 41">
              <a:extLst>
                <a:ext uri="{FF2B5EF4-FFF2-40B4-BE49-F238E27FC236}">
                  <a16:creationId xmlns:a16="http://schemas.microsoft.com/office/drawing/2014/main" id="{B601E3FC-2016-4085-9A4B-A172702EAAE1}"/>
                </a:ext>
              </a:extLst>
            </p:cNvPr>
            <p:cNvSpPr/>
            <p:nvPr userDrawn="1"/>
          </p:nvSpPr>
          <p:spPr>
            <a:xfrm>
              <a:off x="979714" y="1181212"/>
              <a:ext cx="6117771" cy="6065989"/>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sp>
          <p:nvSpPr>
            <p:cNvPr id="41" name="Rectangle 40">
              <a:extLst>
                <a:ext uri="{FF2B5EF4-FFF2-40B4-BE49-F238E27FC236}">
                  <a16:creationId xmlns:a16="http://schemas.microsoft.com/office/drawing/2014/main" id="{2CBF662F-A198-4AD3-8EBC-0EC9A52B2994}"/>
                </a:ext>
              </a:extLst>
            </p:cNvPr>
            <p:cNvSpPr/>
            <p:nvPr userDrawn="1"/>
          </p:nvSpPr>
          <p:spPr>
            <a:xfrm>
              <a:off x="500743" y="-22763"/>
              <a:ext cx="7075714" cy="5878284"/>
            </a:xfrm>
            <a:prstGeom prst="rect">
              <a:avLst/>
            </a:prstGeom>
            <a:noFill/>
            <a:ln w="127000">
              <a:solidFill>
                <a:srgbClr val="2F33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142E86C5-8E5F-4620-A4FB-D1F926179D18}"/>
                </a:ext>
              </a:extLst>
            </p:cNvPr>
            <p:cNvSpPr/>
            <p:nvPr userDrawn="1"/>
          </p:nvSpPr>
          <p:spPr>
            <a:xfrm>
              <a:off x="-2011597" y="655467"/>
              <a:ext cx="8738969" cy="7006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 name="Title 5">
            <a:extLst>
              <a:ext uri="{FF2B5EF4-FFF2-40B4-BE49-F238E27FC236}">
                <a16:creationId xmlns:a16="http://schemas.microsoft.com/office/drawing/2014/main" id="{7E0E8055-17FA-43CE-9F03-E712F496B7CF}"/>
              </a:ext>
            </a:extLst>
          </p:cNvPr>
          <p:cNvSpPr>
            <a:spLocks noGrp="1"/>
          </p:cNvSpPr>
          <p:nvPr>
            <p:ph type="ctrTitle"/>
          </p:nvPr>
        </p:nvSpPr>
        <p:spPr>
          <a:xfrm>
            <a:off x="2526876" y="2149350"/>
            <a:ext cx="8872884" cy="1508126"/>
          </a:xfrm>
        </p:spPr>
        <p:txBody>
          <a:bodyPr>
            <a:normAutofit fontScale="90000"/>
          </a:bodyPr>
          <a:lstStyle/>
          <a:p>
            <a:br>
              <a:rPr lang="en-US" sz="4500" dirty="0"/>
            </a:br>
            <a:r>
              <a:rPr lang="en-US" sz="4500" dirty="0"/>
              <a:t> Adoption of </a:t>
            </a:r>
            <a:br>
              <a:rPr lang="en-US" sz="4500" dirty="0"/>
            </a:br>
            <a:r>
              <a:rPr lang="en-US" sz="4500" dirty="0"/>
              <a:t>2019 California</a:t>
            </a:r>
            <a:br>
              <a:rPr lang="en-US" sz="4500" dirty="0"/>
            </a:br>
            <a:r>
              <a:rPr lang="en-US" sz="4500" dirty="0"/>
              <a:t>building standards code and Local Amendments</a:t>
            </a:r>
            <a:endParaRPr lang="en-US" sz="4500" dirty="0">
              <a:solidFill>
                <a:srgbClr val="2F3342"/>
              </a:solidFill>
            </a:endParaRPr>
          </a:p>
        </p:txBody>
      </p:sp>
      <p:sp>
        <p:nvSpPr>
          <p:cNvPr id="7" name="Subtitle 6">
            <a:extLst>
              <a:ext uri="{FF2B5EF4-FFF2-40B4-BE49-F238E27FC236}">
                <a16:creationId xmlns:a16="http://schemas.microsoft.com/office/drawing/2014/main" id="{9935280A-EBD5-4EFA-81A0-313C85F987EC}"/>
              </a:ext>
            </a:extLst>
          </p:cNvPr>
          <p:cNvSpPr>
            <a:spLocks noGrp="1"/>
          </p:cNvSpPr>
          <p:nvPr>
            <p:ph type="subTitle" idx="1"/>
          </p:nvPr>
        </p:nvSpPr>
        <p:spPr>
          <a:xfrm>
            <a:off x="2875123" y="3838627"/>
            <a:ext cx="8597637" cy="1640174"/>
          </a:xfrm>
        </p:spPr>
        <p:txBody>
          <a:bodyPr>
            <a:normAutofit fontScale="62500" lnSpcReduction="20000"/>
          </a:bodyPr>
          <a:lstStyle/>
          <a:p>
            <a:pPr algn="l"/>
            <a:r>
              <a:rPr lang="en-US" sz="2800" b="1" dirty="0"/>
              <a:t>Presenter(s): </a:t>
            </a:r>
          </a:p>
          <a:p>
            <a:pPr algn="l"/>
            <a:r>
              <a:rPr lang="en-US" dirty="0"/>
              <a:t>Alain Placido, Supervising Civil Engineer Building Bureau</a:t>
            </a:r>
          </a:p>
          <a:p>
            <a:pPr algn="l"/>
            <a:r>
              <a:rPr lang="en-US" dirty="0"/>
              <a:t>Cecilia Sevilla, Sr Specialty Combination Inspector Bureau of Building </a:t>
            </a:r>
          </a:p>
          <a:p>
            <a:pPr algn="l"/>
            <a:r>
              <a:rPr lang="en-US" dirty="0"/>
              <a:t>Katie Dignan, Assistant Director Planning and Building</a:t>
            </a:r>
          </a:p>
          <a:p>
            <a:r>
              <a:rPr lang="en-US" dirty="0"/>
              <a:t> </a:t>
            </a:r>
          </a:p>
          <a:p>
            <a:endParaRPr lang="en-US" dirty="0">
              <a:solidFill>
                <a:srgbClr val="2F3342"/>
              </a:solidFill>
            </a:endParaRPr>
          </a:p>
        </p:txBody>
      </p:sp>
    </p:spTree>
    <p:extLst>
      <p:ext uri="{BB962C8B-B14F-4D97-AF65-F5344CB8AC3E}">
        <p14:creationId xmlns:p14="http://schemas.microsoft.com/office/powerpoint/2010/main" val="25062102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81A2DCC4-678E-4F5B-B305-FA52F5FF55E5}"/>
              </a:ext>
            </a:extLst>
          </p:cNvPr>
          <p:cNvPicPr>
            <a:picLocks noGrp="1" noChangeAspect="1"/>
          </p:cNvPicPr>
          <p:nvPr>
            <p:ph type="pic" sz="quarter" idx="10"/>
          </p:nvPr>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202586" y="0"/>
            <a:ext cx="12394586" cy="6858000"/>
          </a:xfrm>
        </p:spPr>
      </p:pic>
      <p:sp>
        <p:nvSpPr>
          <p:cNvPr id="15" name="Rectangle 14">
            <a:extLst>
              <a:ext uri="{C183D7F6-B498-43B3-948B-1728B52AA6E4}">
                <adec:decorative xmlns:adec="http://schemas.microsoft.com/office/drawing/2017/decorative" val="1"/>
              </a:ext>
            </a:extLst>
          </p:cNvPr>
          <p:cNvSpPr/>
          <p:nvPr/>
        </p:nvSpPr>
        <p:spPr>
          <a:xfrm>
            <a:off x="-202586" y="0"/>
            <a:ext cx="12394585" cy="6858000"/>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sp>
        <p:nvSpPr>
          <p:cNvPr id="10" name="Rectangle 9">
            <a:extLst>
              <a:ext uri="{FF2B5EF4-FFF2-40B4-BE49-F238E27FC236}">
                <a16:creationId xmlns:a16="http://schemas.microsoft.com/office/drawing/2014/main" id="{0783A1B7-34FF-4F2F-A68D-A3D22C770FCB}"/>
              </a:ext>
              <a:ext uri="{C183D7F6-B498-43B3-948B-1728B52AA6E4}">
                <adec:decorative xmlns:adec="http://schemas.microsoft.com/office/drawing/2017/decorative" val="1"/>
              </a:ext>
            </a:extLst>
          </p:cNvPr>
          <p:cNvSpPr/>
          <p:nvPr/>
        </p:nvSpPr>
        <p:spPr>
          <a:xfrm flipH="1">
            <a:off x="791413" y="502215"/>
            <a:ext cx="10638585" cy="5706080"/>
          </a:xfrm>
          <a:prstGeom prst="rect">
            <a:avLst/>
          </a:prstGeom>
          <a:noFill/>
          <a:ln w="88900">
            <a:solidFill>
              <a:srgbClr val="2F33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8">
            <a:extLst>
              <a:ext uri="{FF2B5EF4-FFF2-40B4-BE49-F238E27FC236}">
                <a16:creationId xmlns:a16="http://schemas.microsoft.com/office/drawing/2014/main" id="{FEBE39E3-389E-424A-BBC8-D103BC6180A4}"/>
              </a:ext>
            </a:extLst>
          </p:cNvPr>
          <p:cNvSpPr>
            <a:spLocks noGrp="1"/>
          </p:cNvSpPr>
          <p:nvPr>
            <p:ph type="title"/>
          </p:nvPr>
        </p:nvSpPr>
        <p:spPr>
          <a:xfrm>
            <a:off x="7222246" y="4376539"/>
            <a:ext cx="4369521" cy="1839433"/>
          </a:xfrm>
        </p:spPr>
        <p:txBody>
          <a:bodyPr/>
          <a:lstStyle/>
          <a:p>
            <a:pPr lvl="0" algn="l">
              <a:lnSpc>
                <a:spcPct val="80000"/>
              </a:lnSpc>
              <a:spcBef>
                <a:spcPts val="0"/>
              </a:spcBef>
              <a:defRPr sz="10000">
                <a:solidFill>
                  <a:srgbClr val="3A3B39"/>
                </a:solidFill>
                <a:latin typeface="Bebas"/>
                <a:ea typeface="Bebas"/>
                <a:cs typeface="Bebas"/>
                <a:sym typeface="Bebas"/>
              </a:defRPr>
            </a:pPr>
            <a:r>
              <a:rPr lang="en-US" sz="3200" cap="none" dirty="0">
                <a:solidFill>
                  <a:srgbClr val="2F3342"/>
                </a:solidFill>
                <a:latin typeface="Calibri"/>
                <a:cs typeface="Gill Sans" panose="020B0502020104020203" pitchFamily="34" charset="-79"/>
                <a:sym typeface="Bebas"/>
              </a:rPr>
              <a:t>YOUR TITLE GOES HERE</a:t>
            </a:r>
            <a:br>
              <a:rPr lang="en-US" sz="3200" cap="none" dirty="0">
                <a:solidFill>
                  <a:srgbClr val="2F3342"/>
                </a:solidFill>
                <a:latin typeface="Calibri"/>
                <a:cs typeface="Gill Sans" panose="020B0502020104020203" pitchFamily="34" charset="-79"/>
                <a:sym typeface="Bebas"/>
              </a:rPr>
            </a:br>
            <a:r>
              <a:rPr lang="en-US" sz="1200" b="0" cap="none" dirty="0">
                <a:solidFill>
                  <a:srgbClr val="2F3342"/>
                </a:solidFill>
                <a:latin typeface="Calibri"/>
                <a:ea typeface="+mn-ea"/>
                <a:cs typeface="+mn-cs"/>
              </a:rPr>
              <a:t>Lorem ipsum dolor sit amet, consectetur adipiscing elit. </a:t>
            </a:r>
            <a:br>
              <a:rPr lang="en-US" sz="1200" b="0" cap="none" dirty="0">
                <a:solidFill>
                  <a:srgbClr val="2F3342"/>
                </a:solidFill>
                <a:latin typeface="Calibri"/>
                <a:ea typeface="+mn-ea"/>
                <a:cs typeface="+mn-cs"/>
              </a:rPr>
            </a:br>
            <a:r>
              <a:rPr lang="en-US" sz="1200" b="0" cap="none" dirty="0">
                <a:solidFill>
                  <a:srgbClr val="2F3342"/>
                </a:solidFill>
                <a:latin typeface="Calibri"/>
                <a:ea typeface="+mn-ea"/>
                <a:cs typeface="+mn-cs"/>
              </a:rPr>
              <a:t>Ut gravida eros erat. Proin a tellus sed risus lobortis sagitti</a:t>
            </a:r>
          </a:p>
        </p:txBody>
      </p:sp>
      <p:pic>
        <p:nvPicPr>
          <p:cNvPr id="2" name="Picture 1"/>
          <p:cNvPicPr>
            <a:picLocks noChangeAspect="1"/>
          </p:cNvPicPr>
          <p:nvPr/>
        </p:nvPicPr>
        <p:blipFill>
          <a:blip r:embed="rId4"/>
          <a:stretch>
            <a:fillRect/>
          </a:stretch>
        </p:blipFill>
        <p:spPr>
          <a:xfrm>
            <a:off x="595883" y="298879"/>
            <a:ext cx="11024617" cy="6238107"/>
          </a:xfrm>
          <a:prstGeom prst="rect">
            <a:avLst/>
          </a:prstGeom>
        </p:spPr>
      </p:pic>
      <p:pic>
        <p:nvPicPr>
          <p:cNvPr id="7" name="Picture 6"/>
          <p:cNvPicPr>
            <a:picLocks noChangeAspect="1"/>
          </p:cNvPicPr>
          <p:nvPr/>
        </p:nvPicPr>
        <p:blipFill>
          <a:blip r:embed="rId5"/>
          <a:stretch>
            <a:fillRect/>
          </a:stretch>
        </p:blipFill>
        <p:spPr>
          <a:xfrm>
            <a:off x="10364351" y="5416750"/>
            <a:ext cx="1155243" cy="1120236"/>
          </a:xfrm>
          <a:prstGeom prst="rect">
            <a:avLst/>
          </a:prstGeom>
        </p:spPr>
      </p:pic>
    </p:spTree>
    <p:extLst>
      <p:ext uri="{BB962C8B-B14F-4D97-AF65-F5344CB8AC3E}">
        <p14:creationId xmlns:p14="http://schemas.microsoft.com/office/powerpoint/2010/main" val="13892228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E78EAF87-74CF-4D41-BA6F-23563CA27159}"/>
              </a:ext>
            </a:extLst>
          </p:cNvPr>
          <p:cNvPicPr>
            <a:picLocks noGrp="1" noChangeAspect="1"/>
          </p:cNvPicPr>
          <p:nvPr>
            <p:ph type="pic" sz="quarter" idx="15"/>
          </p:nvPr>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2264229" y="326572"/>
            <a:ext cx="9927771" cy="6531428"/>
          </a:xfrm>
        </p:spPr>
      </p:pic>
      <p:sp>
        <p:nvSpPr>
          <p:cNvPr id="8" name="Rectangle 7">
            <a:extLst>
              <a:ext uri="{C183D7F6-B498-43B3-948B-1728B52AA6E4}">
                <adec:decorative xmlns:adec="http://schemas.microsoft.com/office/drawing/2017/decorative" val="1"/>
              </a:ext>
            </a:extLst>
          </p:cNvPr>
          <p:cNvSpPr/>
          <p:nvPr/>
        </p:nvSpPr>
        <p:spPr>
          <a:xfrm>
            <a:off x="-302607" y="0"/>
            <a:ext cx="12604247" cy="6858000"/>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grpSp>
        <p:nvGrpSpPr>
          <p:cNvPr id="2" name="Group 1">
            <a:extLst>
              <a:ext uri="{FF2B5EF4-FFF2-40B4-BE49-F238E27FC236}">
                <a16:creationId xmlns:a16="http://schemas.microsoft.com/office/drawing/2014/main" id="{CCC577CF-CED3-44B1-AC3E-05C2556B41F4}"/>
              </a:ext>
              <a:ext uri="{C183D7F6-B498-43B3-948B-1728B52AA6E4}">
                <adec:decorative xmlns:adec="http://schemas.microsoft.com/office/drawing/2017/decorative" val="1"/>
              </a:ext>
            </a:extLst>
          </p:cNvPr>
          <p:cNvGrpSpPr/>
          <p:nvPr/>
        </p:nvGrpSpPr>
        <p:grpSpPr>
          <a:xfrm>
            <a:off x="2177456" y="326572"/>
            <a:ext cx="5561492" cy="5839731"/>
            <a:chOff x="883522" y="408327"/>
            <a:chExt cx="5276607" cy="5768636"/>
          </a:xfrm>
        </p:grpSpPr>
        <p:sp>
          <p:nvSpPr>
            <p:cNvPr id="14" name="Rectangle 13">
              <a:extLst>
                <a:ext uri="{FF2B5EF4-FFF2-40B4-BE49-F238E27FC236}">
                  <a16:creationId xmlns:a16="http://schemas.microsoft.com/office/drawing/2014/main" id="{875940B9-0338-4FFA-9747-10812F028FB7}"/>
                </a:ext>
              </a:extLst>
            </p:cNvPr>
            <p:cNvSpPr/>
            <p:nvPr/>
          </p:nvSpPr>
          <p:spPr>
            <a:xfrm>
              <a:off x="1808217" y="1403690"/>
              <a:ext cx="4351912" cy="4773273"/>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pic>
          <p:nvPicPr>
            <p:cNvPr id="13" name="Graphic 12" descr="Open square ">
              <a:extLst>
                <a:ext uri="{FF2B5EF4-FFF2-40B4-BE49-F238E27FC236}">
                  <a16:creationId xmlns:a16="http://schemas.microsoft.com/office/drawing/2014/main" id="{46669882-9FD4-41D7-A5A6-A4A2E44A2AB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39938" y="1088572"/>
              <a:ext cx="4572000" cy="4572000"/>
            </a:xfrm>
            <a:prstGeom prst="rect">
              <a:avLst/>
            </a:prstGeom>
          </p:spPr>
        </p:pic>
        <p:sp>
          <p:nvSpPr>
            <p:cNvPr id="24" name="Rectangle 23">
              <a:extLst>
                <a:ext uri="{FF2B5EF4-FFF2-40B4-BE49-F238E27FC236}">
                  <a16:creationId xmlns:a16="http://schemas.microsoft.com/office/drawing/2014/main" id="{D4B52C7E-3049-4545-956A-6D8F73F234DB}"/>
                </a:ext>
              </a:extLst>
            </p:cNvPr>
            <p:cNvSpPr/>
            <p:nvPr/>
          </p:nvSpPr>
          <p:spPr>
            <a:xfrm>
              <a:off x="883522" y="408327"/>
              <a:ext cx="4608326" cy="47732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grpSp>
      <p:sp>
        <p:nvSpPr>
          <p:cNvPr id="26" name="Title 25">
            <a:extLst>
              <a:ext uri="{FF2B5EF4-FFF2-40B4-BE49-F238E27FC236}">
                <a16:creationId xmlns:a16="http://schemas.microsoft.com/office/drawing/2014/main" id="{DB4530C3-10EF-4FDE-A1B1-9DF09C2DF096}"/>
              </a:ext>
            </a:extLst>
          </p:cNvPr>
          <p:cNvSpPr>
            <a:spLocks noGrp="1"/>
          </p:cNvSpPr>
          <p:nvPr>
            <p:ph type="title"/>
          </p:nvPr>
        </p:nvSpPr>
        <p:spPr>
          <a:xfrm>
            <a:off x="383277" y="492446"/>
            <a:ext cx="6883282" cy="4770862"/>
          </a:xfrm>
        </p:spPr>
        <p:txBody>
          <a:bodyPr>
            <a:normAutofit/>
          </a:bodyPr>
          <a:lstStyle/>
          <a:p>
            <a:pPr algn="l"/>
            <a:r>
              <a:rPr lang="en-US" cap="none" dirty="0"/>
              <a:t>California</a:t>
            </a:r>
            <a:r>
              <a:rPr lang="en-US" dirty="0"/>
              <a:t> </a:t>
            </a:r>
            <a:r>
              <a:rPr lang="en-US" cap="none" dirty="0"/>
              <a:t>modifies</a:t>
            </a:r>
            <a:r>
              <a:rPr lang="en-US" dirty="0"/>
              <a:t> IBC </a:t>
            </a:r>
            <a:br>
              <a:rPr lang="en-US" sz="2800" dirty="0"/>
            </a:br>
            <a:r>
              <a:rPr lang="en-US" sz="2400" dirty="0"/>
              <a:t>(</a:t>
            </a:r>
            <a:r>
              <a:rPr lang="en-US" sz="2400" cap="none" dirty="0"/>
              <a:t>International</a:t>
            </a:r>
            <a:r>
              <a:rPr lang="en-US" sz="2400" dirty="0"/>
              <a:t> </a:t>
            </a:r>
            <a:r>
              <a:rPr lang="en-US" sz="2400" cap="none" dirty="0"/>
              <a:t>Building</a:t>
            </a:r>
            <a:r>
              <a:rPr lang="en-US" sz="2400" dirty="0"/>
              <a:t> </a:t>
            </a:r>
            <a:r>
              <a:rPr lang="en-US" sz="2400" cap="none" dirty="0"/>
              <a:t>Code</a:t>
            </a:r>
            <a:r>
              <a:rPr lang="en-US" sz="2400" dirty="0"/>
              <a:t>)</a:t>
            </a:r>
            <a:br>
              <a:rPr lang="en-US" sz="2000" dirty="0"/>
            </a:br>
            <a:br>
              <a:rPr lang="en-US" sz="2800" dirty="0"/>
            </a:br>
            <a:br>
              <a:rPr lang="en-US" sz="2800" cap="none" dirty="0"/>
            </a:br>
            <a:r>
              <a:rPr lang="en-US" sz="3000" cap="none" dirty="0"/>
              <a:t> Local Amendments</a:t>
            </a:r>
            <a:br>
              <a:rPr lang="en-US" sz="2800" cap="none" dirty="0"/>
            </a:br>
            <a:r>
              <a:rPr lang="en-US" sz="2800" cap="none" dirty="0"/>
              <a:t>	Local requirements - findings</a:t>
            </a:r>
            <a:br>
              <a:rPr lang="en-US" sz="2800" cap="none" dirty="0"/>
            </a:br>
            <a:r>
              <a:rPr lang="en-US" sz="2800" cap="none" dirty="0"/>
              <a:t>	-Topographic</a:t>
            </a:r>
            <a:br>
              <a:rPr lang="en-US" sz="2800" cap="none" dirty="0"/>
            </a:br>
            <a:r>
              <a:rPr lang="en-US" sz="2800" cap="none" dirty="0"/>
              <a:t>	-Climatic</a:t>
            </a:r>
            <a:br>
              <a:rPr lang="en-US" sz="2800" dirty="0"/>
            </a:br>
            <a:r>
              <a:rPr lang="en-US" sz="2800" dirty="0"/>
              <a:t>	-</a:t>
            </a:r>
            <a:r>
              <a:rPr lang="en-US" sz="2800" cap="none" dirty="0"/>
              <a:t>Geologic</a:t>
            </a:r>
            <a:endParaRPr lang="en-US" sz="2800" dirty="0"/>
          </a:p>
        </p:txBody>
      </p:sp>
    </p:spTree>
    <p:extLst>
      <p:ext uri="{BB962C8B-B14F-4D97-AF65-F5344CB8AC3E}">
        <p14:creationId xmlns:p14="http://schemas.microsoft.com/office/powerpoint/2010/main" val="29483054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361EFFB7-8B3E-491D-89F4-6C4D12965016}"/>
              </a:ext>
            </a:extLst>
          </p:cNvPr>
          <p:cNvPicPr>
            <a:picLocks noGrp="1" noChangeAspect="1"/>
          </p:cNvPicPr>
          <p:nvPr>
            <p:ph type="pic" sz="quarter" idx="15"/>
          </p:nvPr>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302607" y="0"/>
            <a:ext cx="12604247" cy="6858000"/>
          </a:xfrm>
        </p:spPr>
      </p:pic>
      <p:sp>
        <p:nvSpPr>
          <p:cNvPr id="11" name="Rectangle 10">
            <a:extLst>
              <a:ext uri="{FF2B5EF4-FFF2-40B4-BE49-F238E27FC236}">
                <a16:creationId xmlns:a16="http://schemas.microsoft.com/office/drawing/2014/main" id="{32B205EF-4045-42E3-8101-270CAA2CF42C}"/>
              </a:ext>
              <a:ext uri="{C183D7F6-B498-43B3-948B-1728B52AA6E4}">
                <adec:decorative xmlns:adec="http://schemas.microsoft.com/office/drawing/2017/decorative" val="1"/>
              </a:ext>
            </a:extLst>
          </p:cNvPr>
          <p:cNvSpPr/>
          <p:nvPr/>
        </p:nvSpPr>
        <p:spPr>
          <a:xfrm>
            <a:off x="-302607" y="0"/>
            <a:ext cx="12604247" cy="6858000"/>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grpSp>
        <p:nvGrpSpPr>
          <p:cNvPr id="12" name="Group 11">
            <a:extLst>
              <a:ext uri="{FF2B5EF4-FFF2-40B4-BE49-F238E27FC236}">
                <a16:creationId xmlns:a16="http://schemas.microsoft.com/office/drawing/2014/main" id="{1101DF86-6B00-49D3-9EFB-456055F79899}"/>
              </a:ext>
              <a:ext uri="{C183D7F6-B498-43B3-948B-1728B52AA6E4}">
                <adec:decorative xmlns:adec="http://schemas.microsoft.com/office/drawing/2017/decorative" val="1"/>
              </a:ext>
            </a:extLst>
          </p:cNvPr>
          <p:cNvGrpSpPr/>
          <p:nvPr/>
        </p:nvGrpSpPr>
        <p:grpSpPr>
          <a:xfrm flipH="1" flipV="1">
            <a:off x="3581400" y="451189"/>
            <a:ext cx="5276606" cy="5768636"/>
            <a:chOff x="883522" y="408327"/>
            <a:chExt cx="5276606" cy="5768636"/>
          </a:xfrm>
        </p:grpSpPr>
        <p:sp>
          <p:nvSpPr>
            <p:cNvPr id="15" name="Rectangle 14">
              <a:extLst>
                <a:ext uri="{FF2B5EF4-FFF2-40B4-BE49-F238E27FC236}">
                  <a16:creationId xmlns:a16="http://schemas.microsoft.com/office/drawing/2014/main" id="{551A06BE-4DC9-42C3-9272-4EF3E833D5F5}"/>
                </a:ext>
              </a:extLst>
            </p:cNvPr>
            <p:cNvSpPr/>
            <p:nvPr/>
          </p:nvSpPr>
          <p:spPr>
            <a:xfrm>
              <a:off x="1808217" y="1403690"/>
              <a:ext cx="4351911" cy="4773273"/>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pic>
          <p:nvPicPr>
            <p:cNvPr id="18" name="Graphic 17" descr="Open square">
              <a:extLst>
                <a:ext uri="{FF2B5EF4-FFF2-40B4-BE49-F238E27FC236}">
                  <a16:creationId xmlns:a16="http://schemas.microsoft.com/office/drawing/2014/main" id="{42A4A83C-0C6B-4A7C-B582-33988B027F1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39938" y="1088572"/>
              <a:ext cx="4572000" cy="4572000"/>
            </a:xfrm>
            <a:prstGeom prst="rect">
              <a:avLst/>
            </a:prstGeom>
          </p:spPr>
        </p:pic>
        <p:sp>
          <p:nvSpPr>
            <p:cNvPr id="16" name="Rectangle 15">
              <a:extLst>
                <a:ext uri="{FF2B5EF4-FFF2-40B4-BE49-F238E27FC236}">
                  <a16:creationId xmlns:a16="http://schemas.microsoft.com/office/drawing/2014/main" id="{6568F216-4DE5-421A-A222-041B654BB87E}"/>
                </a:ext>
              </a:extLst>
            </p:cNvPr>
            <p:cNvSpPr/>
            <p:nvPr/>
          </p:nvSpPr>
          <p:spPr>
            <a:xfrm>
              <a:off x="883522" y="408327"/>
              <a:ext cx="4351911" cy="47732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grpSp>
      <p:sp>
        <p:nvSpPr>
          <p:cNvPr id="4" name="Title 3">
            <a:extLst>
              <a:ext uri="{FF2B5EF4-FFF2-40B4-BE49-F238E27FC236}">
                <a16:creationId xmlns:a16="http://schemas.microsoft.com/office/drawing/2014/main" id="{9C2EEB1E-E5B2-44FA-8D26-4D510438DDB9}"/>
              </a:ext>
            </a:extLst>
          </p:cNvPr>
          <p:cNvSpPr>
            <a:spLocks noGrp="1"/>
          </p:cNvSpPr>
          <p:nvPr>
            <p:ph type="title"/>
          </p:nvPr>
        </p:nvSpPr>
        <p:spPr>
          <a:xfrm>
            <a:off x="4506095" y="2507633"/>
            <a:ext cx="4351911" cy="1769608"/>
          </a:xfrm>
        </p:spPr>
        <p:txBody>
          <a:bodyPr>
            <a:normAutofit fontScale="90000"/>
          </a:bodyPr>
          <a:lstStyle/>
          <a:p>
            <a:r>
              <a:rPr lang="en-US" dirty="0"/>
              <a:t>OVERVIEW of Local Amendments</a:t>
            </a:r>
          </a:p>
        </p:txBody>
      </p:sp>
      <p:sp>
        <p:nvSpPr>
          <p:cNvPr id="19" name="Text Placeholder 2">
            <a:extLst>
              <a:ext uri="{FF2B5EF4-FFF2-40B4-BE49-F238E27FC236}">
                <a16:creationId xmlns:a16="http://schemas.microsoft.com/office/drawing/2014/main" id="{2F2E0D99-FB22-4130-AAF1-73D2822A328F}"/>
              </a:ext>
            </a:extLst>
          </p:cNvPr>
          <p:cNvSpPr txBox="1">
            <a:spLocks/>
          </p:cNvSpPr>
          <p:nvPr/>
        </p:nvSpPr>
        <p:spPr>
          <a:xfrm>
            <a:off x="4506095" y="4127455"/>
            <a:ext cx="4351912" cy="600975"/>
          </a:xfrm>
          <a:prstGeom prst="rect">
            <a:avLst/>
          </a:prstGeom>
        </p:spPr>
        <p:txBody>
          <a:bodyPr lIns="0" rIns="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spc="6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r>
              <a:rPr lang="en-US" dirty="0">
                <a:solidFill>
                  <a:srgbClr val="2F3342"/>
                </a:solidFill>
              </a:rPr>
              <a:t>OMC 15.04</a:t>
            </a:r>
          </a:p>
        </p:txBody>
      </p:sp>
    </p:spTree>
    <p:extLst>
      <p:ext uri="{BB962C8B-B14F-4D97-AF65-F5344CB8AC3E}">
        <p14:creationId xmlns:p14="http://schemas.microsoft.com/office/powerpoint/2010/main" val="42363268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2F3342"/>
        </a:solidFill>
        <a:effectLst/>
      </p:bgPr>
    </p:bg>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BCF9593D-B6BD-4208-A4FF-8CFFE503475A}"/>
              </a:ext>
            </a:extLst>
          </p:cNvPr>
          <p:cNvPicPr>
            <a:picLocks noGrp="1" noChangeAspect="1"/>
          </p:cNvPicPr>
          <p:nvPr>
            <p:ph type="pic" sz="quarter" idx="15"/>
          </p:nvPr>
        </p:nvPicPr>
        <p:blipFill>
          <a:blip r:embed="rId2"/>
          <a:stretch>
            <a:fillRect/>
          </a:stretch>
        </p:blipFill>
        <p:spPr>
          <a:xfrm>
            <a:off x="0" y="0"/>
            <a:ext cx="12191999" cy="6858000"/>
          </a:xfrm>
        </p:spPr>
      </p:pic>
      <p:sp>
        <p:nvSpPr>
          <p:cNvPr id="16" name="Rectangle 15">
            <a:extLst>
              <a:ext uri="{FF2B5EF4-FFF2-40B4-BE49-F238E27FC236}">
                <a16:creationId xmlns:a16="http://schemas.microsoft.com/office/drawing/2014/main" id="{4273BD65-CFF3-40DD-939C-97A942BD80EE}"/>
              </a:ext>
              <a:ext uri="{C183D7F6-B498-43B3-948B-1728B52AA6E4}">
                <adec:decorative xmlns:adec="http://schemas.microsoft.com/office/drawing/2017/decorative" val="1"/>
              </a:ext>
            </a:extLst>
          </p:cNvPr>
          <p:cNvSpPr/>
          <p:nvPr/>
        </p:nvSpPr>
        <p:spPr>
          <a:xfrm>
            <a:off x="0" y="0"/>
            <a:ext cx="12263014" cy="6858000"/>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grpSp>
        <p:nvGrpSpPr>
          <p:cNvPr id="40" name="Group 39">
            <a:extLst>
              <a:ext uri="{FF2B5EF4-FFF2-40B4-BE49-F238E27FC236}">
                <a16:creationId xmlns:a16="http://schemas.microsoft.com/office/drawing/2014/main" id="{11BEC607-8474-408E-A7AC-48A065F31B63}"/>
              </a:ext>
              <a:ext uri="{C183D7F6-B498-43B3-948B-1728B52AA6E4}">
                <adec:decorative xmlns:adec="http://schemas.microsoft.com/office/drawing/2017/decorative" val="1"/>
              </a:ext>
            </a:extLst>
          </p:cNvPr>
          <p:cNvGrpSpPr/>
          <p:nvPr/>
        </p:nvGrpSpPr>
        <p:grpSpPr>
          <a:xfrm flipH="1">
            <a:off x="2076202" y="1374276"/>
            <a:ext cx="7324426" cy="4941745"/>
            <a:chOff x="252031" y="-22763"/>
            <a:chExt cx="7324426" cy="7269964"/>
          </a:xfrm>
        </p:grpSpPr>
        <p:sp>
          <p:nvSpPr>
            <p:cNvPr id="42" name="Rectangle 41">
              <a:extLst>
                <a:ext uri="{FF2B5EF4-FFF2-40B4-BE49-F238E27FC236}">
                  <a16:creationId xmlns:a16="http://schemas.microsoft.com/office/drawing/2014/main" id="{B601E3FC-2016-4085-9A4B-A172702EAAE1}"/>
                </a:ext>
              </a:extLst>
            </p:cNvPr>
            <p:cNvSpPr/>
            <p:nvPr userDrawn="1"/>
          </p:nvSpPr>
          <p:spPr>
            <a:xfrm>
              <a:off x="979714" y="1181211"/>
              <a:ext cx="6117771" cy="6065990"/>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sp>
          <p:nvSpPr>
            <p:cNvPr id="41" name="Rectangle 40">
              <a:extLst>
                <a:ext uri="{FF2B5EF4-FFF2-40B4-BE49-F238E27FC236}">
                  <a16:creationId xmlns:a16="http://schemas.microsoft.com/office/drawing/2014/main" id="{2CBF662F-A198-4AD3-8EBC-0EC9A52B2994}"/>
                </a:ext>
              </a:extLst>
            </p:cNvPr>
            <p:cNvSpPr/>
            <p:nvPr userDrawn="1"/>
          </p:nvSpPr>
          <p:spPr>
            <a:xfrm>
              <a:off x="500743" y="-22763"/>
              <a:ext cx="7075714" cy="5878284"/>
            </a:xfrm>
            <a:prstGeom prst="rect">
              <a:avLst/>
            </a:prstGeom>
            <a:noFill/>
            <a:ln w="127000">
              <a:solidFill>
                <a:srgbClr val="2F33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142E86C5-8E5F-4620-A4FB-D1F926179D18}"/>
                </a:ext>
              </a:extLst>
            </p:cNvPr>
            <p:cNvSpPr/>
            <p:nvPr userDrawn="1"/>
          </p:nvSpPr>
          <p:spPr>
            <a:xfrm>
              <a:off x="252031" y="655467"/>
              <a:ext cx="6475341" cy="5701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 name="Title 5">
            <a:extLst>
              <a:ext uri="{FF2B5EF4-FFF2-40B4-BE49-F238E27FC236}">
                <a16:creationId xmlns:a16="http://schemas.microsoft.com/office/drawing/2014/main" id="{7E0E8055-17FA-43CE-9F03-E712F496B7CF}"/>
              </a:ext>
            </a:extLst>
          </p:cNvPr>
          <p:cNvSpPr>
            <a:spLocks noGrp="1"/>
          </p:cNvSpPr>
          <p:nvPr>
            <p:ph type="ctrTitle"/>
          </p:nvPr>
        </p:nvSpPr>
        <p:spPr>
          <a:xfrm>
            <a:off x="2782146" y="1436202"/>
            <a:ext cx="6609256" cy="1508126"/>
          </a:xfrm>
        </p:spPr>
        <p:txBody>
          <a:bodyPr anchor="ctr">
            <a:normAutofit/>
          </a:bodyPr>
          <a:lstStyle/>
          <a:p>
            <a:r>
              <a:rPr lang="en-US" sz="4400" dirty="0"/>
              <a:t>GOals</a:t>
            </a:r>
          </a:p>
        </p:txBody>
      </p:sp>
      <p:sp>
        <p:nvSpPr>
          <p:cNvPr id="23" name="Subtitle 22">
            <a:extLst>
              <a:ext uri="{FF2B5EF4-FFF2-40B4-BE49-F238E27FC236}">
                <a16:creationId xmlns:a16="http://schemas.microsoft.com/office/drawing/2014/main" id="{9FDCAA0A-980E-4E01-8FDA-B5368F0910FD}"/>
              </a:ext>
            </a:extLst>
          </p:cNvPr>
          <p:cNvSpPr>
            <a:spLocks noGrp="1"/>
          </p:cNvSpPr>
          <p:nvPr>
            <p:ph type="subTitle" idx="1"/>
          </p:nvPr>
        </p:nvSpPr>
        <p:spPr>
          <a:xfrm>
            <a:off x="2003154" y="2559919"/>
            <a:ext cx="7489502" cy="3260282"/>
          </a:xfrm>
        </p:spPr>
        <p:txBody>
          <a:bodyPr>
            <a:normAutofit/>
          </a:bodyPr>
          <a:lstStyle/>
          <a:p>
            <a:pPr marL="1200150" lvl="2" indent="-285750" algn="l">
              <a:buFont typeface="Arial" panose="020B0604020202020204" pitchFamily="34" charset="0"/>
              <a:buChar char="•"/>
            </a:pPr>
            <a:r>
              <a:rPr lang="en-US" sz="2800" dirty="0"/>
              <a:t>Streamline processes by adhering to state codified language while meeting its intent</a:t>
            </a:r>
          </a:p>
          <a:p>
            <a:pPr marL="1200150" lvl="2" indent="-285750" algn="l">
              <a:buFont typeface="Arial" panose="020B0604020202020204" pitchFamily="34" charset="0"/>
              <a:buChar char="•"/>
            </a:pPr>
            <a:r>
              <a:rPr lang="en-US" sz="2800" dirty="0"/>
              <a:t>Align property maintenance standards with State Laws</a:t>
            </a:r>
          </a:p>
          <a:p>
            <a:pPr marL="1200150" lvl="2" indent="-285750" algn="l">
              <a:buFont typeface="Arial" panose="020B0604020202020204" pitchFamily="34" charset="0"/>
              <a:buChar char="•"/>
            </a:pPr>
            <a:r>
              <a:rPr lang="en-US" sz="2800" dirty="0"/>
              <a:t>Clarifying amendments intended to elucidate apparent inconsistencies with State Laws</a:t>
            </a:r>
          </a:p>
          <a:p>
            <a:endParaRPr lang="en-US" dirty="0"/>
          </a:p>
        </p:txBody>
      </p:sp>
    </p:spTree>
    <p:extLst>
      <p:ext uri="{BB962C8B-B14F-4D97-AF65-F5344CB8AC3E}">
        <p14:creationId xmlns:p14="http://schemas.microsoft.com/office/powerpoint/2010/main" val="2070789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59B4175B-2237-4E2B-8940-03CD8C850446}"/>
              </a:ext>
            </a:extLst>
          </p:cNvPr>
          <p:cNvPicPr>
            <a:picLocks noGrp="1" noChangeAspect="1"/>
          </p:cNvPicPr>
          <p:nvPr>
            <p:ph type="pic" idx="1"/>
          </p:nvPr>
        </p:nvPicPr>
        <p:blipFill>
          <a:blip r:embed="rId2">
            <a:extLst>
              <a:ext uri="{BEBA8EAE-BF5A-486C-A8C5-ECC9F3942E4B}">
                <a14:imgProps xmlns:a14="http://schemas.microsoft.com/office/drawing/2010/main">
                  <a14:imgLayer r:embed="rId3">
                    <a14:imgEffect>
                      <a14:saturation sat="33000"/>
                    </a14:imgEffect>
                  </a14:imgLayer>
                </a14:imgProps>
              </a:ext>
            </a:extLst>
          </a:blip>
          <a:stretch>
            <a:fillRect/>
          </a:stretch>
        </p:blipFill>
        <p:spPr>
          <a:xfrm>
            <a:off x="7172668" y="855194"/>
            <a:ext cx="4927233" cy="4927233"/>
          </a:xfrm>
        </p:spPr>
      </p:pic>
      <p:sp>
        <p:nvSpPr>
          <p:cNvPr id="12" name="Rectangle 11">
            <a:extLst>
              <a:ext uri="{FF2B5EF4-FFF2-40B4-BE49-F238E27FC236}">
                <a16:creationId xmlns:a16="http://schemas.microsoft.com/office/drawing/2014/main" id="{663F03C3-322B-449C-A477-EA1D99EDC624}"/>
              </a:ext>
              <a:ext uri="{C183D7F6-B498-43B3-948B-1728B52AA6E4}">
                <adec:decorative xmlns:adec="http://schemas.microsoft.com/office/drawing/2017/decorative" val="1"/>
              </a:ext>
            </a:extLst>
          </p:cNvPr>
          <p:cNvSpPr/>
          <p:nvPr/>
        </p:nvSpPr>
        <p:spPr>
          <a:xfrm>
            <a:off x="979713" y="1181214"/>
            <a:ext cx="6117771" cy="5426414"/>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sp>
        <p:nvSpPr>
          <p:cNvPr id="13" name="Rectangle 12">
            <a:extLst>
              <a:ext uri="{FF2B5EF4-FFF2-40B4-BE49-F238E27FC236}">
                <a16:creationId xmlns:a16="http://schemas.microsoft.com/office/drawing/2014/main" id="{AA0E0CBA-1F82-43A8-9DE3-F0F883DB2D26}"/>
              </a:ext>
              <a:ext uri="{C183D7F6-B498-43B3-948B-1728B52AA6E4}">
                <adec:decorative xmlns:adec="http://schemas.microsoft.com/office/drawing/2017/decorative" val="1"/>
              </a:ext>
            </a:extLst>
          </p:cNvPr>
          <p:cNvSpPr/>
          <p:nvPr/>
        </p:nvSpPr>
        <p:spPr>
          <a:xfrm>
            <a:off x="765558" y="655467"/>
            <a:ext cx="5769428" cy="54870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6">
            <a:extLst>
              <a:ext uri="{FF2B5EF4-FFF2-40B4-BE49-F238E27FC236}">
                <a16:creationId xmlns:a16="http://schemas.microsoft.com/office/drawing/2014/main" id="{D5445F47-6D74-450C-BC16-998D2021AD78}"/>
              </a:ext>
            </a:extLst>
          </p:cNvPr>
          <p:cNvSpPr>
            <a:spLocks noGrp="1"/>
          </p:cNvSpPr>
          <p:nvPr>
            <p:ph type="title"/>
          </p:nvPr>
        </p:nvSpPr>
        <p:spPr>
          <a:xfrm>
            <a:off x="1300021" y="558510"/>
            <a:ext cx="5138057" cy="587876"/>
          </a:xfrm>
        </p:spPr>
        <p:txBody>
          <a:bodyPr>
            <a:normAutofit/>
          </a:bodyPr>
          <a:lstStyle/>
          <a:p>
            <a:r>
              <a:rPr lang="en-US" dirty="0"/>
              <a:t>OMC 15.04 </a:t>
            </a:r>
          </a:p>
        </p:txBody>
      </p:sp>
      <p:sp>
        <p:nvSpPr>
          <p:cNvPr id="9" name="Text Placeholder 8">
            <a:extLst>
              <a:ext uri="{FF2B5EF4-FFF2-40B4-BE49-F238E27FC236}">
                <a16:creationId xmlns:a16="http://schemas.microsoft.com/office/drawing/2014/main" id="{4744B28E-5E14-4A77-AD4F-C979905862BF}"/>
              </a:ext>
            </a:extLst>
          </p:cNvPr>
          <p:cNvSpPr>
            <a:spLocks noGrp="1"/>
          </p:cNvSpPr>
          <p:nvPr>
            <p:ph type="body" idx="13"/>
          </p:nvPr>
        </p:nvSpPr>
        <p:spPr>
          <a:xfrm>
            <a:off x="787328" y="1191057"/>
            <a:ext cx="7394612" cy="1266024"/>
          </a:xfrm>
        </p:spPr>
        <p:txBody>
          <a:bodyPr/>
          <a:lstStyle/>
          <a:p>
            <a:r>
              <a:rPr lang="en-US" sz="2800" b="1" dirty="0">
                <a:latin typeface="+mn-lt"/>
              </a:rPr>
              <a:t>California Model Building Codes</a:t>
            </a:r>
          </a:p>
          <a:p>
            <a:r>
              <a:rPr lang="en-US" b="1" dirty="0">
                <a:latin typeface="+mn-lt"/>
              </a:rPr>
              <a:t>(Building, Electrical, Energy, Mechanical, Plumbing…) </a:t>
            </a:r>
          </a:p>
        </p:txBody>
      </p:sp>
      <p:sp>
        <p:nvSpPr>
          <p:cNvPr id="8" name="Text Placeholder 7">
            <a:extLst>
              <a:ext uri="{FF2B5EF4-FFF2-40B4-BE49-F238E27FC236}">
                <a16:creationId xmlns:a16="http://schemas.microsoft.com/office/drawing/2014/main" id="{E79DECD2-B85E-4CB3-BBFB-C64131454B65}"/>
              </a:ext>
            </a:extLst>
          </p:cNvPr>
          <p:cNvSpPr>
            <a:spLocks noGrp="1"/>
          </p:cNvSpPr>
          <p:nvPr>
            <p:ph type="body" sz="half" idx="2"/>
          </p:nvPr>
        </p:nvSpPr>
        <p:spPr>
          <a:xfrm>
            <a:off x="765558" y="2422252"/>
            <a:ext cx="6117772" cy="4135636"/>
          </a:xfrm>
        </p:spPr>
        <p:txBody>
          <a:bodyPr>
            <a:normAutofit fontScale="40000" lnSpcReduction="20000"/>
          </a:bodyPr>
          <a:lstStyle/>
          <a:p>
            <a:pPr marL="342900" indent="-342900">
              <a:lnSpc>
                <a:spcPct val="120000"/>
              </a:lnSpc>
              <a:buFont typeface="Arial" panose="020B0604020202020204" pitchFamily="34" charset="0"/>
              <a:buChar char="•"/>
            </a:pPr>
            <a:r>
              <a:rPr lang="en-US" sz="4500" dirty="0"/>
              <a:t> Administrative</a:t>
            </a:r>
          </a:p>
          <a:p>
            <a:pPr marL="800100" lvl="1" indent="-342900">
              <a:lnSpc>
                <a:spcPct val="120000"/>
              </a:lnSpc>
              <a:buFont typeface="Arial" panose="020B0604020202020204" pitchFamily="34" charset="0"/>
              <a:buChar char="•"/>
            </a:pPr>
            <a:r>
              <a:rPr lang="en-US" sz="4500" dirty="0"/>
              <a:t>Establish fees and document submittal criteria </a:t>
            </a:r>
          </a:p>
          <a:p>
            <a:pPr marL="800100" lvl="1" indent="-342900">
              <a:lnSpc>
                <a:spcPct val="120000"/>
              </a:lnSpc>
              <a:buFont typeface="Arial" panose="020B0604020202020204" pitchFamily="34" charset="0"/>
              <a:buChar char="•"/>
            </a:pPr>
            <a:r>
              <a:rPr lang="en-US" sz="4500" dirty="0"/>
              <a:t>Simplify permit application process</a:t>
            </a:r>
          </a:p>
          <a:p>
            <a:pPr marL="342900" indent="-342900">
              <a:lnSpc>
                <a:spcPct val="120000"/>
              </a:lnSpc>
              <a:buFont typeface="Arial" panose="020B0604020202020204" pitchFamily="34" charset="0"/>
              <a:buChar char="•"/>
            </a:pPr>
            <a:r>
              <a:rPr lang="en-US" sz="4500" dirty="0"/>
              <a:t>Non-Administrative (Technical)</a:t>
            </a:r>
          </a:p>
          <a:p>
            <a:pPr marL="800100" lvl="1" indent="-342900">
              <a:lnSpc>
                <a:spcPct val="120000"/>
              </a:lnSpc>
              <a:buFont typeface="Arial" panose="020B0604020202020204" pitchFamily="34" charset="0"/>
              <a:buChar char="•"/>
            </a:pPr>
            <a:r>
              <a:rPr lang="en-US" sz="4500" dirty="0"/>
              <a:t>Update Grading and Very High Fire Hazard Severity Zone Provisions</a:t>
            </a:r>
          </a:p>
          <a:p>
            <a:pPr marL="800100" lvl="1" indent="-342900">
              <a:lnSpc>
                <a:spcPct val="120000"/>
              </a:lnSpc>
              <a:buFont typeface="Arial" panose="020B0604020202020204" pitchFamily="34" charset="0"/>
              <a:buChar char="•"/>
            </a:pPr>
            <a:r>
              <a:rPr lang="en-US" sz="4500" dirty="0"/>
              <a:t>Adopt CRC sound separation criteria</a:t>
            </a:r>
          </a:p>
          <a:p>
            <a:pPr marL="800100" lvl="1" indent="-342900">
              <a:lnSpc>
                <a:spcPct val="120000"/>
              </a:lnSpc>
              <a:buFont typeface="Arial" panose="020B0604020202020204" pitchFamily="34" charset="0"/>
              <a:buChar char="•"/>
            </a:pPr>
            <a:r>
              <a:rPr lang="en-US" sz="4500" dirty="0"/>
              <a:t>Maintain CRC ceiling height provisions</a:t>
            </a:r>
          </a:p>
          <a:p>
            <a:pPr marL="800100" lvl="1" indent="-342900">
              <a:lnSpc>
                <a:spcPct val="120000"/>
              </a:lnSpc>
              <a:buFont typeface="Arial" panose="020B0604020202020204" pitchFamily="34" charset="0"/>
              <a:buChar char="•"/>
            </a:pPr>
            <a:r>
              <a:rPr lang="en-US" sz="4500" dirty="0"/>
              <a:t>Establish higher standard seismic design provisions</a:t>
            </a:r>
          </a:p>
          <a:p>
            <a:pPr marL="800100" lvl="1" indent="-342900">
              <a:lnSpc>
                <a:spcPct val="120000"/>
              </a:lnSpc>
              <a:buFont typeface="Arial" panose="020B0604020202020204" pitchFamily="34" charset="0"/>
              <a:buChar char="•"/>
            </a:pPr>
            <a:r>
              <a:rPr lang="en-US" sz="4500" dirty="0"/>
              <a:t>Omit wood frame foundations</a:t>
            </a:r>
          </a:p>
          <a:p>
            <a:pPr marL="800100" lvl="1" indent="-342900">
              <a:lnSpc>
                <a:spcPct val="120000"/>
              </a:lnSpc>
              <a:buFont typeface="Arial" panose="020B0604020202020204" pitchFamily="34" charset="0"/>
              <a:buChar char="•"/>
            </a:pPr>
            <a:r>
              <a:rPr lang="en-US" sz="4500" dirty="0"/>
              <a:t>Adoption of Emergency Housing Provisions</a:t>
            </a:r>
          </a:p>
          <a:p>
            <a:pPr lvl="1"/>
            <a:endParaRPr lang="en-US" sz="2400" dirty="0"/>
          </a:p>
          <a:p>
            <a:pPr lvl="1"/>
            <a:endParaRPr lang="en-US" sz="2400" dirty="0"/>
          </a:p>
          <a:p>
            <a:pPr lvl="1"/>
            <a:endParaRPr lang="en-US" sz="2400" dirty="0"/>
          </a:p>
          <a:p>
            <a:endParaRPr lang="en-US" dirty="0"/>
          </a:p>
          <a:p>
            <a:pPr marL="342900" indent="-342900">
              <a:buAutoNum type="arabicPeriod"/>
            </a:pPr>
            <a:endParaRPr lang="en-US" dirty="0"/>
          </a:p>
          <a:p>
            <a:endParaRPr lang="en-US" dirty="0"/>
          </a:p>
        </p:txBody>
      </p:sp>
      <p:pic>
        <p:nvPicPr>
          <p:cNvPr id="6" name="Picture 5"/>
          <p:cNvPicPr>
            <a:picLocks noChangeAspect="1"/>
          </p:cNvPicPr>
          <p:nvPr/>
        </p:nvPicPr>
        <p:blipFill>
          <a:blip r:embed="rId4"/>
          <a:stretch>
            <a:fillRect/>
          </a:stretch>
        </p:blipFill>
        <p:spPr>
          <a:xfrm>
            <a:off x="11249025" y="6057900"/>
            <a:ext cx="942975" cy="800100"/>
          </a:xfrm>
          <a:prstGeom prst="rect">
            <a:avLst/>
          </a:prstGeom>
        </p:spPr>
      </p:pic>
    </p:spTree>
    <p:extLst>
      <p:ext uri="{BB962C8B-B14F-4D97-AF65-F5344CB8AC3E}">
        <p14:creationId xmlns:p14="http://schemas.microsoft.com/office/powerpoint/2010/main" val="878225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5E06080F-9F80-49D4-9D28-F3FD457E4278}"/>
              </a:ext>
            </a:extLst>
          </p:cNvPr>
          <p:cNvPicPr>
            <a:picLocks noGrp="1" noChangeAspect="1"/>
          </p:cNvPicPr>
          <p:nvPr>
            <p:ph type="pic" sz="quarter" idx="15"/>
          </p:nvPr>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0" y="506986"/>
            <a:ext cx="7249885" cy="5161473"/>
          </a:xfrm>
          <a:solidFill>
            <a:schemeClr val="bg1">
              <a:lumMod val="50000"/>
              <a:alpha val="40000"/>
            </a:schemeClr>
          </a:solidFill>
        </p:spPr>
      </p:pic>
      <p:sp>
        <p:nvSpPr>
          <p:cNvPr id="13" name="Rectangle 12">
            <a:extLst>
              <a:ext uri="{C183D7F6-B498-43B3-948B-1728B52AA6E4}">
                <adec:decorative xmlns:adec="http://schemas.microsoft.com/office/drawing/2017/decorative" val="1"/>
              </a:ext>
            </a:extLst>
          </p:cNvPr>
          <p:cNvSpPr/>
          <p:nvPr/>
        </p:nvSpPr>
        <p:spPr>
          <a:xfrm>
            <a:off x="0" y="506818"/>
            <a:ext cx="5447081" cy="5161641"/>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grpSp>
        <p:nvGrpSpPr>
          <p:cNvPr id="31" name="Group 30">
            <a:extLst>
              <a:ext uri="{FF2B5EF4-FFF2-40B4-BE49-F238E27FC236}">
                <a16:creationId xmlns:a16="http://schemas.microsoft.com/office/drawing/2014/main" id="{CDA17D7C-7C63-439C-8B50-C9B0F0F9AAF7}"/>
              </a:ext>
              <a:ext uri="{C183D7F6-B498-43B3-948B-1728B52AA6E4}">
                <adec:decorative xmlns:adec="http://schemas.microsoft.com/office/drawing/2017/decorative" val="1"/>
              </a:ext>
            </a:extLst>
          </p:cNvPr>
          <p:cNvGrpSpPr/>
          <p:nvPr/>
        </p:nvGrpSpPr>
        <p:grpSpPr>
          <a:xfrm flipH="1">
            <a:off x="2331416" y="252563"/>
            <a:ext cx="9332907" cy="5995838"/>
            <a:chOff x="252031" y="391887"/>
            <a:chExt cx="7433283" cy="6215741"/>
          </a:xfrm>
        </p:grpSpPr>
        <p:sp>
          <p:nvSpPr>
            <p:cNvPr id="32" name="Rectangle 31">
              <a:extLst>
                <a:ext uri="{FF2B5EF4-FFF2-40B4-BE49-F238E27FC236}">
                  <a16:creationId xmlns:a16="http://schemas.microsoft.com/office/drawing/2014/main" id="{32FD79E9-DA87-4AE3-AB4F-454E8B1C7E28}"/>
                </a:ext>
              </a:extLst>
            </p:cNvPr>
            <p:cNvSpPr/>
            <p:nvPr/>
          </p:nvSpPr>
          <p:spPr>
            <a:xfrm>
              <a:off x="609600" y="391887"/>
              <a:ext cx="7075714" cy="5878284"/>
            </a:xfrm>
            <a:prstGeom prst="rect">
              <a:avLst/>
            </a:prstGeom>
            <a:noFill/>
            <a:ln w="1270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C0DB13C1-B4FB-4D33-A199-5BB34983AB47}"/>
                </a:ext>
              </a:extLst>
            </p:cNvPr>
            <p:cNvSpPr/>
            <p:nvPr userDrawn="1"/>
          </p:nvSpPr>
          <p:spPr>
            <a:xfrm>
              <a:off x="979713" y="1181214"/>
              <a:ext cx="6117771" cy="5426414"/>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sp>
          <p:nvSpPr>
            <p:cNvPr id="34" name="Rectangle 33">
              <a:extLst>
                <a:ext uri="{FF2B5EF4-FFF2-40B4-BE49-F238E27FC236}">
                  <a16:creationId xmlns:a16="http://schemas.microsoft.com/office/drawing/2014/main" id="{97CAE694-E5D7-45D8-80CE-4067B6610E53}"/>
                </a:ext>
              </a:extLst>
            </p:cNvPr>
            <p:cNvSpPr/>
            <p:nvPr userDrawn="1"/>
          </p:nvSpPr>
          <p:spPr>
            <a:xfrm>
              <a:off x="252031" y="655467"/>
              <a:ext cx="6475341" cy="5701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 name="Title 6">
            <a:extLst>
              <a:ext uri="{FF2B5EF4-FFF2-40B4-BE49-F238E27FC236}">
                <a16:creationId xmlns:a16="http://schemas.microsoft.com/office/drawing/2014/main" id="{D5445F47-6D74-450C-BC16-998D2021AD78}"/>
              </a:ext>
            </a:extLst>
          </p:cNvPr>
          <p:cNvSpPr>
            <a:spLocks noGrp="1"/>
          </p:cNvSpPr>
          <p:nvPr>
            <p:ph type="title"/>
          </p:nvPr>
        </p:nvSpPr>
        <p:spPr>
          <a:xfrm>
            <a:off x="3708055" y="581368"/>
            <a:ext cx="7849597" cy="612363"/>
          </a:xfrm>
        </p:spPr>
        <p:txBody>
          <a:bodyPr/>
          <a:lstStyle/>
          <a:p>
            <a:r>
              <a:rPr lang="en-US" dirty="0"/>
              <a:t>OMC 15.08</a:t>
            </a:r>
          </a:p>
        </p:txBody>
      </p:sp>
      <p:sp>
        <p:nvSpPr>
          <p:cNvPr id="9" name="Text Placeholder 8">
            <a:extLst>
              <a:ext uri="{FF2B5EF4-FFF2-40B4-BE49-F238E27FC236}">
                <a16:creationId xmlns:a16="http://schemas.microsoft.com/office/drawing/2014/main" id="{4744B28E-5E14-4A77-AD4F-C979905862BF}"/>
              </a:ext>
            </a:extLst>
          </p:cNvPr>
          <p:cNvSpPr>
            <a:spLocks noGrp="1"/>
          </p:cNvSpPr>
          <p:nvPr>
            <p:ph type="body" idx="13"/>
          </p:nvPr>
        </p:nvSpPr>
        <p:spPr>
          <a:xfrm>
            <a:off x="3893770" y="1120291"/>
            <a:ext cx="7749860" cy="911971"/>
          </a:xfrm>
        </p:spPr>
        <p:txBody>
          <a:bodyPr/>
          <a:lstStyle/>
          <a:p>
            <a:pPr algn="ctr"/>
            <a:r>
              <a:rPr lang="en-US" sz="2800" b="1" dirty="0"/>
              <a:t>Building Maintenance Code</a:t>
            </a:r>
          </a:p>
        </p:txBody>
      </p:sp>
      <p:sp>
        <p:nvSpPr>
          <p:cNvPr id="4" name="Content Placeholder 3">
            <a:extLst>
              <a:ext uri="{FF2B5EF4-FFF2-40B4-BE49-F238E27FC236}">
                <a16:creationId xmlns:a16="http://schemas.microsoft.com/office/drawing/2014/main" id="{2885A4AC-9AA0-4EFF-8162-609223BF5D70}"/>
              </a:ext>
            </a:extLst>
          </p:cNvPr>
          <p:cNvSpPr>
            <a:spLocks noGrp="1"/>
          </p:cNvSpPr>
          <p:nvPr>
            <p:ph idx="1"/>
          </p:nvPr>
        </p:nvSpPr>
        <p:spPr>
          <a:xfrm>
            <a:off x="3853698" y="2502645"/>
            <a:ext cx="7849597" cy="3017622"/>
          </a:xfrm>
        </p:spPr>
        <p:txBody>
          <a:bodyPr>
            <a:normAutofit/>
          </a:bodyPr>
          <a:lstStyle/>
          <a:p>
            <a:pPr lvl="0">
              <a:lnSpc>
                <a:spcPct val="100000"/>
              </a:lnSpc>
            </a:pPr>
            <a:r>
              <a:rPr lang="en-US" sz="2000" dirty="0"/>
              <a:t>The Building Maintenance Code:</a:t>
            </a:r>
          </a:p>
          <a:p>
            <a:pPr lvl="1">
              <a:lnSpc>
                <a:spcPct val="100000"/>
              </a:lnSpc>
            </a:pPr>
            <a:r>
              <a:rPr lang="en-US" sz="2000" dirty="0"/>
              <a:t> does not establish buildings standards.  </a:t>
            </a:r>
          </a:p>
          <a:p>
            <a:pPr lvl="1">
              <a:lnSpc>
                <a:spcPct val="100000"/>
              </a:lnSpc>
            </a:pPr>
            <a:r>
              <a:rPr lang="en-US" sz="2000" dirty="0"/>
              <a:t>establishes local procedures for enforcing building standards.</a:t>
            </a:r>
          </a:p>
          <a:p>
            <a:pPr marL="457200" lvl="1" indent="0">
              <a:lnSpc>
                <a:spcPct val="100000"/>
              </a:lnSpc>
              <a:buNone/>
            </a:pPr>
            <a:endParaRPr lang="en-US" sz="2000" dirty="0"/>
          </a:p>
          <a:p>
            <a:pPr lvl="0">
              <a:lnSpc>
                <a:spcPct val="100000"/>
              </a:lnSpc>
            </a:pPr>
            <a:r>
              <a:rPr lang="en-US" sz="2000" dirty="0"/>
              <a:t>This Ordinance amends the Building Maintenance Code to conform to current state law.   </a:t>
            </a:r>
          </a:p>
        </p:txBody>
      </p:sp>
    </p:spTree>
    <p:extLst>
      <p:ext uri="{BB962C8B-B14F-4D97-AF65-F5344CB8AC3E}">
        <p14:creationId xmlns:p14="http://schemas.microsoft.com/office/powerpoint/2010/main" val="2597345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5E06080F-9F80-49D4-9D28-F3FD457E4278}"/>
              </a:ext>
            </a:extLst>
          </p:cNvPr>
          <p:cNvPicPr>
            <a:picLocks noGrp="1" noChangeAspect="1"/>
          </p:cNvPicPr>
          <p:nvPr>
            <p:ph type="pic" sz="quarter" idx="15"/>
          </p:nvPr>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0" y="506986"/>
            <a:ext cx="7249885" cy="5161473"/>
          </a:xfrm>
          <a:solidFill>
            <a:schemeClr val="bg1">
              <a:lumMod val="50000"/>
              <a:alpha val="40000"/>
            </a:schemeClr>
          </a:solidFill>
        </p:spPr>
      </p:pic>
      <p:sp>
        <p:nvSpPr>
          <p:cNvPr id="13" name="Rectangle 12">
            <a:extLst>
              <a:ext uri="{C183D7F6-B498-43B3-948B-1728B52AA6E4}">
                <adec:decorative xmlns:adec="http://schemas.microsoft.com/office/drawing/2017/decorative" val="1"/>
              </a:ext>
            </a:extLst>
          </p:cNvPr>
          <p:cNvSpPr/>
          <p:nvPr/>
        </p:nvSpPr>
        <p:spPr>
          <a:xfrm>
            <a:off x="0" y="506818"/>
            <a:ext cx="5447081" cy="5161641"/>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grpSp>
        <p:nvGrpSpPr>
          <p:cNvPr id="31" name="Group 30">
            <a:extLst>
              <a:ext uri="{FF2B5EF4-FFF2-40B4-BE49-F238E27FC236}">
                <a16:creationId xmlns:a16="http://schemas.microsoft.com/office/drawing/2014/main" id="{CDA17D7C-7C63-439C-8B50-C9B0F0F9AAF7}"/>
              </a:ext>
              <a:ext uri="{C183D7F6-B498-43B3-948B-1728B52AA6E4}">
                <adec:decorative xmlns:adec="http://schemas.microsoft.com/office/drawing/2017/decorative" val="1"/>
              </a:ext>
            </a:extLst>
          </p:cNvPr>
          <p:cNvGrpSpPr/>
          <p:nvPr/>
        </p:nvGrpSpPr>
        <p:grpSpPr>
          <a:xfrm flipH="1">
            <a:off x="2331416" y="252563"/>
            <a:ext cx="9332907" cy="5995838"/>
            <a:chOff x="252031" y="391887"/>
            <a:chExt cx="7433283" cy="6215741"/>
          </a:xfrm>
        </p:grpSpPr>
        <p:sp>
          <p:nvSpPr>
            <p:cNvPr id="32" name="Rectangle 31">
              <a:extLst>
                <a:ext uri="{FF2B5EF4-FFF2-40B4-BE49-F238E27FC236}">
                  <a16:creationId xmlns:a16="http://schemas.microsoft.com/office/drawing/2014/main" id="{32FD79E9-DA87-4AE3-AB4F-454E8B1C7E28}"/>
                </a:ext>
              </a:extLst>
            </p:cNvPr>
            <p:cNvSpPr/>
            <p:nvPr/>
          </p:nvSpPr>
          <p:spPr>
            <a:xfrm>
              <a:off x="609600" y="391887"/>
              <a:ext cx="7075714" cy="5878284"/>
            </a:xfrm>
            <a:prstGeom prst="rect">
              <a:avLst/>
            </a:prstGeom>
            <a:noFill/>
            <a:ln w="1270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C0DB13C1-B4FB-4D33-A199-5BB34983AB47}"/>
                </a:ext>
              </a:extLst>
            </p:cNvPr>
            <p:cNvSpPr/>
            <p:nvPr userDrawn="1"/>
          </p:nvSpPr>
          <p:spPr>
            <a:xfrm>
              <a:off x="979713" y="1181214"/>
              <a:ext cx="6117771" cy="5426414"/>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sp>
          <p:nvSpPr>
            <p:cNvPr id="34" name="Rectangle 33">
              <a:extLst>
                <a:ext uri="{FF2B5EF4-FFF2-40B4-BE49-F238E27FC236}">
                  <a16:creationId xmlns:a16="http://schemas.microsoft.com/office/drawing/2014/main" id="{97CAE694-E5D7-45D8-80CE-4067B6610E53}"/>
                </a:ext>
              </a:extLst>
            </p:cNvPr>
            <p:cNvSpPr/>
            <p:nvPr userDrawn="1"/>
          </p:nvSpPr>
          <p:spPr>
            <a:xfrm>
              <a:off x="252031" y="655467"/>
              <a:ext cx="6475341" cy="5701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 name="Title 6">
            <a:extLst>
              <a:ext uri="{FF2B5EF4-FFF2-40B4-BE49-F238E27FC236}">
                <a16:creationId xmlns:a16="http://schemas.microsoft.com/office/drawing/2014/main" id="{D5445F47-6D74-450C-BC16-998D2021AD78}"/>
              </a:ext>
            </a:extLst>
          </p:cNvPr>
          <p:cNvSpPr>
            <a:spLocks noGrp="1"/>
          </p:cNvSpPr>
          <p:nvPr>
            <p:ph type="title"/>
          </p:nvPr>
        </p:nvSpPr>
        <p:spPr>
          <a:xfrm>
            <a:off x="3708055" y="581368"/>
            <a:ext cx="7849597" cy="612363"/>
          </a:xfrm>
        </p:spPr>
        <p:txBody>
          <a:bodyPr/>
          <a:lstStyle/>
          <a:p>
            <a:r>
              <a:rPr lang="en-US" dirty="0"/>
              <a:t>OMC 15.08 </a:t>
            </a:r>
          </a:p>
        </p:txBody>
      </p:sp>
      <p:sp>
        <p:nvSpPr>
          <p:cNvPr id="9" name="Text Placeholder 8">
            <a:extLst>
              <a:ext uri="{FF2B5EF4-FFF2-40B4-BE49-F238E27FC236}">
                <a16:creationId xmlns:a16="http://schemas.microsoft.com/office/drawing/2014/main" id="{4744B28E-5E14-4A77-AD4F-C979905862BF}"/>
              </a:ext>
            </a:extLst>
          </p:cNvPr>
          <p:cNvSpPr>
            <a:spLocks noGrp="1"/>
          </p:cNvSpPr>
          <p:nvPr>
            <p:ph type="body" idx="13"/>
          </p:nvPr>
        </p:nvSpPr>
        <p:spPr>
          <a:xfrm>
            <a:off x="3893770" y="1120292"/>
            <a:ext cx="7749860" cy="610158"/>
          </a:xfrm>
        </p:spPr>
        <p:txBody>
          <a:bodyPr/>
          <a:lstStyle/>
          <a:p>
            <a:pPr algn="ctr">
              <a:spcBef>
                <a:spcPts val="0"/>
              </a:spcBef>
            </a:pPr>
            <a:r>
              <a:rPr lang="en-US" sz="2200" b="1" dirty="0"/>
              <a:t>AMENDMENTS</a:t>
            </a:r>
          </a:p>
        </p:txBody>
      </p:sp>
      <p:sp>
        <p:nvSpPr>
          <p:cNvPr id="4" name="Content Placeholder 3">
            <a:extLst>
              <a:ext uri="{FF2B5EF4-FFF2-40B4-BE49-F238E27FC236}">
                <a16:creationId xmlns:a16="http://schemas.microsoft.com/office/drawing/2014/main" id="{2885A4AC-9AA0-4EFF-8162-609223BF5D70}"/>
              </a:ext>
            </a:extLst>
          </p:cNvPr>
          <p:cNvSpPr>
            <a:spLocks noGrp="1"/>
          </p:cNvSpPr>
          <p:nvPr>
            <p:ph idx="1"/>
          </p:nvPr>
        </p:nvSpPr>
        <p:spPr>
          <a:xfrm>
            <a:off x="3870545" y="1971962"/>
            <a:ext cx="7809526" cy="4011222"/>
          </a:xfrm>
        </p:spPr>
        <p:txBody>
          <a:bodyPr>
            <a:normAutofit/>
          </a:bodyPr>
          <a:lstStyle/>
          <a:p>
            <a:pPr marL="0" indent="0">
              <a:lnSpc>
                <a:spcPct val="100000"/>
              </a:lnSpc>
              <a:buNone/>
            </a:pPr>
            <a:r>
              <a:rPr lang="en-US" sz="2000" dirty="0"/>
              <a:t>Administrative</a:t>
            </a:r>
          </a:p>
          <a:p>
            <a:pPr lvl="1">
              <a:lnSpc>
                <a:spcPct val="100000"/>
              </a:lnSpc>
            </a:pPr>
            <a:r>
              <a:rPr lang="en-US" sz="2000" dirty="0"/>
              <a:t>Correct citations</a:t>
            </a:r>
          </a:p>
          <a:p>
            <a:pPr lvl="1">
              <a:lnSpc>
                <a:spcPct val="100000"/>
              </a:lnSpc>
            </a:pPr>
            <a:r>
              <a:rPr lang="en-US" sz="2000" dirty="0"/>
              <a:t>Update outdated terminology and definitions</a:t>
            </a:r>
          </a:p>
          <a:p>
            <a:pPr lvl="1">
              <a:lnSpc>
                <a:spcPct val="100000"/>
              </a:lnSpc>
            </a:pPr>
            <a:r>
              <a:rPr lang="en-US" sz="2000" dirty="0"/>
              <a:t>Update substandard noticing requirements to include tenants in conformance with state law</a:t>
            </a:r>
          </a:p>
          <a:p>
            <a:pPr lvl="1">
              <a:lnSpc>
                <a:spcPct val="100000"/>
              </a:lnSpc>
            </a:pPr>
            <a:r>
              <a:rPr lang="en-US" sz="2000" dirty="0"/>
              <a:t>Clarify requirements for re-issuance of certificate of occupancy</a:t>
            </a:r>
          </a:p>
          <a:p>
            <a:pPr marL="457200" lvl="1" indent="0">
              <a:lnSpc>
                <a:spcPct val="100000"/>
              </a:lnSpc>
              <a:buNone/>
            </a:pPr>
            <a:endParaRPr lang="en-US" sz="2000" dirty="0"/>
          </a:p>
          <a:p>
            <a:pPr marL="457200" lvl="1" indent="-457200">
              <a:lnSpc>
                <a:spcPct val="100000"/>
              </a:lnSpc>
              <a:buNone/>
            </a:pPr>
            <a:r>
              <a:rPr lang="en-US" sz="2000" dirty="0"/>
              <a:t>Non- Administrative(Technical)</a:t>
            </a:r>
          </a:p>
          <a:p>
            <a:pPr lvl="1">
              <a:lnSpc>
                <a:spcPct val="100000"/>
              </a:lnSpc>
            </a:pPr>
            <a:r>
              <a:rPr lang="en-US" sz="2000" dirty="0"/>
              <a:t>Conform criteria for declaring building substandard to state law</a:t>
            </a:r>
          </a:p>
          <a:p>
            <a:pPr lvl="1">
              <a:lnSpc>
                <a:spcPct val="100000"/>
              </a:lnSpc>
            </a:pPr>
            <a:r>
              <a:rPr lang="en-US" sz="2000" dirty="0"/>
              <a:t>Conform habitability standards to state law	</a:t>
            </a:r>
          </a:p>
          <a:p>
            <a:pPr lvl="1">
              <a:lnSpc>
                <a:spcPct val="100000"/>
              </a:lnSpc>
            </a:pPr>
            <a:endParaRPr lang="en-US" sz="1800" dirty="0"/>
          </a:p>
          <a:p>
            <a:pPr lvl="1">
              <a:lnSpc>
                <a:spcPct val="100000"/>
              </a:lnSpc>
            </a:pPr>
            <a:endParaRPr lang="en-US" sz="2000" dirty="0"/>
          </a:p>
          <a:p>
            <a:pPr lvl="1">
              <a:lnSpc>
                <a:spcPct val="100000"/>
              </a:lnSpc>
            </a:pPr>
            <a:endParaRPr lang="en-US" sz="2000" dirty="0"/>
          </a:p>
        </p:txBody>
      </p:sp>
    </p:spTree>
    <p:extLst>
      <p:ext uri="{BB962C8B-B14F-4D97-AF65-F5344CB8AC3E}">
        <p14:creationId xmlns:p14="http://schemas.microsoft.com/office/powerpoint/2010/main" val="479734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5E06080F-9F80-49D4-9D28-F3FD457E4278}"/>
              </a:ext>
            </a:extLst>
          </p:cNvPr>
          <p:cNvPicPr>
            <a:picLocks noGrp="1" noChangeAspect="1"/>
          </p:cNvPicPr>
          <p:nvPr>
            <p:ph type="pic" sz="quarter" idx="15"/>
          </p:nvPr>
        </p:nvPicPr>
        <p:blipFill>
          <a:blip r:embed="rId3">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0" y="506986"/>
            <a:ext cx="7249885" cy="5161473"/>
          </a:xfrm>
          <a:solidFill>
            <a:schemeClr val="bg1">
              <a:lumMod val="50000"/>
              <a:alpha val="40000"/>
            </a:schemeClr>
          </a:solidFill>
        </p:spPr>
      </p:pic>
      <p:sp>
        <p:nvSpPr>
          <p:cNvPr id="13" name="Rectangle 12">
            <a:extLst>
              <a:ext uri="{C183D7F6-B498-43B3-948B-1728B52AA6E4}">
                <adec:decorative xmlns:adec="http://schemas.microsoft.com/office/drawing/2017/decorative" val="1"/>
              </a:ext>
            </a:extLst>
          </p:cNvPr>
          <p:cNvSpPr/>
          <p:nvPr/>
        </p:nvSpPr>
        <p:spPr>
          <a:xfrm>
            <a:off x="0" y="506818"/>
            <a:ext cx="5447081" cy="5161641"/>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grpSp>
        <p:nvGrpSpPr>
          <p:cNvPr id="31" name="Group 30">
            <a:extLst>
              <a:ext uri="{FF2B5EF4-FFF2-40B4-BE49-F238E27FC236}">
                <a16:creationId xmlns:a16="http://schemas.microsoft.com/office/drawing/2014/main" id="{CDA17D7C-7C63-439C-8B50-C9B0F0F9AAF7}"/>
              </a:ext>
              <a:ext uri="{C183D7F6-B498-43B3-948B-1728B52AA6E4}">
                <adec:decorative xmlns:adec="http://schemas.microsoft.com/office/drawing/2017/decorative" val="1"/>
              </a:ext>
            </a:extLst>
          </p:cNvPr>
          <p:cNvGrpSpPr/>
          <p:nvPr/>
        </p:nvGrpSpPr>
        <p:grpSpPr>
          <a:xfrm flipH="1">
            <a:off x="2331416" y="252563"/>
            <a:ext cx="9332907" cy="5995838"/>
            <a:chOff x="252031" y="391887"/>
            <a:chExt cx="7433283" cy="6215741"/>
          </a:xfrm>
        </p:grpSpPr>
        <p:sp>
          <p:nvSpPr>
            <p:cNvPr id="32" name="Rectangle 31">
              <a:extLst>
                <a:ext uri="{FF2B5EF4-FFF2-40B4-BE49-F238E27FC236}">
                  <a16:creationId xmlns:a16="http://schemas.microsoft.com/office/drawing/2014/main" id="{32FD79E9-DA87-4AE3-AB4F-454E8B1C7E28}"/>
                </a:ext>
              </a:extLst>
            </p:cNvPr>
            <p:cNvSpPr/>
            <p:nvPr/>
          </p:nvSpPr>
          <p:spPr>
            <a:xfrm>
              <a:off x="609600" y="391887"/>
              <a:ext cx="7075714" cy="5878284"/>
            </a:xfrm>
            <a:prstGeom prst="rect">
              <a:avLst/>
            </a:prstGeom>
            <a:noFill/>
            <a:ln w="1270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C0DB13C1-B4FB-4D33-A199-5BB34983AB47}"/>
                </a:ext>
              </a:extLst>
            </p:cNvPr>
            <p:cNvSpPr/>
            <p:nvPr userDrawn="1"/>
          </p:nvSpPr>
          <p:spPr>
            <a:xfrm>
              <a:off x="979713" y="1181214"/>
              <a:ext cx="6117771" cy="5426414"/>
            </a:xfrm>
            <a:prstGeom prst="rect">
              <a:avLst/>
            </a:prstGeom>
            <a:gradFill>
              <a:gsLst>
                <a:gs pos="0">
                  <a:srgbClr val="038B30">
                    <a:alpha val="70000"/>
                  </a:srgbClr>
                </a:gs>
                <a:gs pos="100000">
                  <a:srgbClr val="C0F400">
                    <a:alpha val="70000"/>
                  </a:srgbClr>
                </a:gs>
                <a:gs pos="50000">
                  <a:srgbClr val="05EE55">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r>
                <a:rPr lang="en-US" dirty="0"/>
                <a:t>+</a:t>
              </a:r>
            </a:p>
            <a:p>
              <a:pPr algn="ctr"/>
              <a:endParaRPr lang="en-US" dirty="0"/>
            </a:p>
          </p:txBody>
        </p:sp>
        <p:sp>
          <p:nvSpPr>
            <p:cNvPr id="34" name="Rectangle 33">
              <a:extLst>
                <a:ext uri="{FF2B5EF4-FFF2-40B4-BE49-F238E27FC236}">
                  <a16:creationId xmlns:a16="http://schemas.microsoft.com/office/drawing/2014/main" id="{97CAE694-E5D7-45D8-80CE-4067B6610E53}"/>
                </a:ext>
              </a:extLst>
            </p:cNvPr>
            <p:cNvSpPr/>
            <p:nvPr userDrawn="1"/>
          </p:nvSpPr>
          <p:spPr>
            <a:xfrm>
              <a:off x="252031" y="655467"/>
              <a:ext cx="6475341" cy="5701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 name="Title 6">
            <a:extLst>
              <a:ext uri="{FF2B5EF4-FFF2-40B4-BE49-F238E27FC236}">
                <a16:creationId xmlns:a16="http://schemas.microsoft.com/office/drawing/2014/main" id="{D5445F47-6D74-450C-BC16-998D2021AD78}"/>
              </a:ext>
            </a:extLst>
          </p:cNvPr>
          <p:cNvSpPr>
            <a:spLocks noGrp="1"/>
          </p:cNvSpPr>
          <p:nvPr>
            <p:ph type="title"/>
          </p:nvPr>
        </p:nvSpPr>
        <p:spPr>
          <a:xfrm>
            <a:off x="3708055" y="581368"/>
            <a:ext cx="7849597" cy="612363"/>
          </a:xfrm>
        </p:spPr>
        <p:txBody>
          <a:bodyPr/>
          <a:lstStyle/>
          <a:p>
            <a:r>
              <a:rPr lang="en-US" dirty="0"/>
              <a:t>15.24 Earthquake Damaged Structures</a:t>
            </a:r>
          </a:p>
        </p:txBody>
      </p:sp>
      <p:sp>
        <p:nvSpPr>
          <p:cNvPr id="9" name="Text Placeholder 8">
            <a:extLst>
              <a:ext uri="{FF2B5EF4-FFF2-40B4-BE49-F238E27FC236}">
                <a16:creationId xmlns:a16="http://schemas.microsoft.com/office/drawing/2014/main" id="{4744B28E-5E14-4A77-AD4F-C979905862BF}"/>
              </a:ext>
            </a:extLst>
          </p:cNvPr>
          <p:cNvSpPr>
            <a:spLocks noGrp="1"/>
          </p:cNvSpPr>
          <p:nvPr>
            <p:ph type="body" idx="13"/>
          </p:nvPr>
        </p:nvSpPr>
        <p:spPr>
          <a:xfrm>
            <a:off x="3893770" y="1120292"/>
            <a:ext cx="7749860" cy="610158"/>
          </a:xfrm>
        </p:spPr>
        <p:txBody>
          <a:bodyPr/>
          <a:lstStyle/>
          <a:p>
            <a:pPr algn="ctr">
              <a:spcBef>
                <a:spcPts val="0"/>
              </a:spcBef>
            </a:pPr>
            <a:r>
              <a:rPr lang="en-US" sz="2200" b="1" dirty="0"/>
              <a:t>AMENDMENTS</a:t>
            </a:r>
          </a:p>
        </p:txBody>
      </p:sp>
      <p:sp>
        <p:nvSpPr>
          <p:cNvPr id="4" name="Content Placeholder 3">
            <a:extLst>
              <a:ext uri="{FF2B5EF4-FFF2-40B4-BE49-F238E27FC236}">
                <a16:creationId xmlns:a16="http://schemas.microsoft.com/office/drawing/2014/main" id="{2885A4AC-9AA0-4EFF-8162-609223BF5D70}"/>
              </a:ext>
            </a:extLst>
          </p:cNvPr>
          <p:cNvSpPr>
            <a:spLocks noGrp="1"/>
          </p:cNvSpPr>
          <p:nvPr>
            <p:ph idx="1"/>
          </p:nvPr>
        </p:nvSpPr>
        <p:spPr>
          <a:xfrm>
            <a:off x="3870545" y="1971962"/>
            <a:ext cx="7809526" cy="4011222"/>
          </a:xfrm>
        </p:spPr>
        <p:txBody>
          <a:bodyPr>
            <a:normAutofit/>
          </a:bodyPr>
          <a:lstStyle/>
          <a:p>
            <a:pPr marL="457200" lvl="1" indent="0">
              <a:lnSpc>
                <a:spcPct val="100000"/>
              </a:lnSpc>
              <a:buNone/>
            </a:pPr>
            <a:r>
              <a:rPr lang="en-US" sz="2000" dirty="0"/>
              <a:t>Goals: </a:t>
            </a:r>
          </a:p>
          <a:p>
            <a:pPr lvl="1">
              <a:lnSpc>
                <a:spcPct val="100000"/>
              </a:lnSpc>
            </a:pPr>
            <a:r>
              <a:rPr lang="en-US" sz="2000" dirty="0"/>
              <a:t>Streamline Regulations</a:t>
            </a:r>
          </a:p>
          <a:p>
            <a:pPr lvl="1">
              <a:lnSpc>
                <a:spcPct val="100000"/>
              </a:lnSpc>
            </a:pPr>
            <a:r>
              <a:rPr lang="en-US" sz="2000" dirty="0"/>
              <a:t>Provide Flexibility in Program and Procedures </a:t>
            </a:r>
          </a:p>
          <a:p>
            <a:pPr lvl="1">
              <a:lnSpc>
                <a:spcPct val="100000"/>
              </a:lnSpc>
            </a:pPr>
            <a:r>
              <a:rPr lang="en-US" sz="2000" dirty="0"/>
              <a:t>Provide Agility for Recovery Efforts after an Earthquake</a:t>
            </a:r>
          </a:p>
          <a:p>
            <a:pPr lvl="1">
              <a:lnSpc>
                <a:spcPct val="100000"/>
              </a:lnSpc>
            </a:pPr>
            <a:endParaRPr lang="en-US" sz="2000" dirty="0"/>
          </a:p>
          <a:p>
            <a:pPr marL="457200" lvl="1" indent="0">
              <a:lnSpc>
                <a:spcPct val="100000"/>
              </a:lnSpc>
              <a:buNone/>
            </a:pPr>
            <a:r>
              <a:rPr lang="en-US" sz="2000" dirty="0"/>
              <a:t>Next Steps: </a:t>
            </a:r>
          </a:p>
          <a:p>
            <a:pPr lvl="1">
              <a:lnSpc>
                <a:spcPct val="100000"/>
              </a:lnSpc>
            </a:pPr>
            <a:r>
              <a:rPr lang="en-US" sz="2000" dirty="0"/>
              <a:t>Issue RFP for consultant to develop program similar to San Francisco’s Post Earthquake Repair and Retrofit Program</a:t>
            </a:r>
          </a:p>
          <a:p>
            <a:pPr marL="457200" lvl="1" indent="0">
              <a:lnSpc>
                <a:spcPct val="100000"/>
              </a:lnSpc>
              <a:buNone/>
            </a:pPr>
            <a:endParaRPr lang="en-US" sz="2000" dirty="0"/>
          </a:p>
        </p:txBody>
      </p:sp>
    </p:spTree>
    <p:extLst>
      <p:ext uri="{BB962C8B-B14F-4D97-AF65-F5344CB8AC3E}">
        <p14:creationId xmlns:p14="http://schemas.microsoft.com/office/powerpoint/2010/main" val="4046874813"/>
      </p:ext>
    </p:extLst>
  </p:cSld>
  <p:clrMapOvr>
    <a:masterClrMapping/>
  </p:clrMapOvr>
</p:sld>
</file>

<file path=ppt/theme/theme1.xml><?xml version="1.0" encoding="utf-8"?>
<a:theme xmlns:a="http://schemas.openxmlformats.org/drawingml/2006/main" name="Office Theme">
  <a:themeElements>
    <a:clrScheme name="Custom 8">
      <a:dk1>
        <a:sysClr val="windowText" lastClr="000000"/>
      </a:dk1>
      <a:lt1>
        <a:sysClr val="window" lastClr="FFFFFF"/>
      </a:lt1>
      <a:dk2>
        <a:srgbClr val="44546A"/>
      </a:dk2>
      <a:lt2>
        <a:srgbClr val="E7E6E6"/>
      </a:lt2>
      <a:accent1>
        <a:srgbClr val="C0F400"/>
      </a:accent1>
      <a:accent2>
        <a:srgbClr val="05D74D"/>
      </a:accent2>
      <a:accent3>
        <a:srgbClr val="2F3342"/>
      </a:accent3>
      <a:accent4>
        <a:srgbClr val="038B30"/>
      </a:accent4>
      <a:accent5>
        <a:srgbClr val="05EE55"/>
      </a:accent5>
      <a:accent6>
        <a:srgbClr val="70AD47"/>
      </a:accent6>
      <a:hlink>
        <a:srgbClr val="05D74D"/>
      </a:hlink>
      <a:folHlink>
        <a:srgbClr val="C0F400"/>
      </a:folHlink>
    </a:clrScheme>
    <a:fontScheme name="Custom 4">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56051434_Light modernist presentation_RVA_v3.potx" id="{1300540C-5346-469F-AA5C-717C09787E7E}" vid="{ADCE5FDD-C8BF-4BDC-86F8-B24C14EB90C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2C3230D5D9F9443974B17D13D620B2E" ma:contentTypeVersion="2" ma:contentTypeDescription="Create a new document." ma:contentTypeScope="" ma:versionID="8e6cd33dbadd05ff5a86d4a41720a7b0">
  <xsd:schema xmlns:xsd="http://www.w3.org/2001/XMLSchema" xmlns:xs="http://www.w3.org/2001/XMLSchema" xmlns:p="http://schemas.microsoft.com/office/2006/metadata/properties" xmlns:ns3="ad12be42-45b5-4bcf-ab43-259e0b0e6107" targetNamespace="http://schemas.microsoft.com/office/2006/metadata/properties" ma:root="true" ma:fieldsID="f4028703c6729cd18f94829ce6b4f99e" ns3:_="">
    <xsd:import namespace="ad12be42-45b5-4bcf-ab43-259e0b0e6107"/>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d12be42-45b5-4bcf-ab43-259e0b0e610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27BEDAB-01B4-4BD0-9390-31AD9280078C}">
  <ds:schemaRefs>
    <ds:schemaRef ds:uri="http://schemas.microsoft.com/sharepoint/v3/contenttype/forms"/>
  </ds:schemaRefs>
</ds:datastoreItem>
</file>

<file path=customXml/itemProps2.xml><?xml version="1.0" encoding="utf-8"?>
<ds:datastoreItem xmlns:ds="http://schemas.openxmlformats.org/officeDocument/2006/customXml" ds:itemID="{A41A186B-DCE5-4D58-9309-60233FBA136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d12be42-45b5-4bcf-ab43-259e0b0e610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B19B998-C0F0-415C-AF4D-F10DCCD30A25}">
  <ds:schemaRef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purl.org/dc/terms/"/>
    <ds:schemaRef ds:uri="http://schemas.openxmlformats.org/package/2006/metadata/core-properties"/>
    <ds:schemaRef ds:uri="ad12be42-45b5-4bcf-ab43-259e0b0e6107"/>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Light modernist presentation</Template>
  <TotalTime>0</TotalTime>
  <Words>487</Words>
  <Application>Microsoft Office PowerPoint</Application>
  <PresentationFormat>Widescreen</PresentationFormat>
  <Paragraphs>1272</Paragraphs>
  <Slides>9</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Calibri</vt:lpstr>
      <vt:lpstr>Office Theme</vt:lpstr>
      <vt:lpstr>  Adoption of  2019 California building standards code and Local Amendments</vt:lpstr>
      <vt:lpstr>YOUR TITLE GOES HERE Lorem ipsum dolor sit amet, consectetur adipiscing elit.  Ut gravida eros erat. Proin a tellus sed risus lobortis sagitti</vt:lpstr>
      <vt:lpstr>California modifies IBC  (International Building Code)    Local Amendments  Local requirements - findings  -Topographic  -Climatic  -Geologic</vt:lpstr>
      <vt:lpstr>OVERVIEW of Local Amendments</vt:lpstr>
      <vt:lpstr>GOals</vt:lpstr>
      <vt:lpstr>OMC 15.04 </vt:lpstr>
      <vt:lpstr>OMC 15.08</vt:lpstr>
      <vt:lpstr>OMC 15.08 </vt:lpstr>
      <vt:lpstr>15.24 Earthquake Damaged Structures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2019-11-07T00:31:13Z</dcterms:created>
  <dcterms:modified xsi:type="dcterms:W3CDTF">2019-11-11T20:44:12Z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0x010100A2C3230D5D9F9443974B17D13D620B2E</vt:lpwstr>
  </property>
</Properties>
</file>