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9F193-3958-04A8-0B5D-938187293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CF0D41-672A-ECDB-C665-786882AD5B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373C1-3FD7-5D31-4C2E-7C8ABFC4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938E-6E40-4E9C-A867-2AB8218838DB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3D5C2-7AA7-F14F-B9CA-A8C6928CB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0836A-27D9-6471-7ADB-33FCCDC98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77B-BB5B-4D84-918E-1F9B77A0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7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CCAF2-B8EE-2EB8-F7C0-8CD197C36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99A36A-2F28-01E6-6E70-A32A6AB89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D091B-5FBA-779C-26CB-E35765E18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938E-6E40-4E9C-A867-2AB8218838DB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BF932-80CF-E569-F06A-68DCEAA43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6FDFB-C1B9-9FA1-7FE9-33811E78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77B-BB5B-4D84-918E-1F9B77A0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1CB573-94AE-2825-F574-C511837207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78285B-1BA6-9A57-C5A1-11C632198F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58681-8C4C-3E19-2122-A78E912D1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938E-6E40-4E9C-A867-2AB8218838DB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276D4-2B1E-172B-E535-40805CC29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C8431-B210-C067-C6A3-8874AB795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77B-BB5B-4D84-918E-1F9B77A0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3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5D126-5D19-BDFF-4C2D-AF5448DB7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94D86-4512-309C-6DB1-644118167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B4BBD-90DF-88D8-6D3F-BAD61E884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938E-6E40-4E9C-A867-2AB8218838DB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7F6E8-F3CF-E559-4946-08CF8A26A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6D253-F5B0-CDFE-1F63-CCBCA98D9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77B-BB5B-4D84-918E-1F9B77A0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7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C06CF-5BB4-BE6E-16E0-235EFE6ED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1ED40-60A4-D24F-8120-1206A869F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02580-54D0-5056-0892-0E7FD16DF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938E-6E40-4E9C-A867-2AB8218838DB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BBC9E-4A59-234F-56C8-79B53DC8F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883ED-D52A-1DBC-B8E8-3FC5FFF1D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77B-BB5B-4D84-918E-1F9B77A0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731B-4C42-D34E-54F3-33739EC4A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955A8-67EF-1C4C-E9C1-2E7AECC05A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4F599D-3E5F-C6D4-0D68-607DCF64E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50880B-D849-D7E9-CEF8-9B3A61272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938E-6E40-4E9C-A867-2AB8218838DB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675F69-D145-20E6-5A4F-E55F37F35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BAA9D-97C6-E689-7D45-78613BFCC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77B-BB5B-4D84-918E-1F9B77A0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3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D1E69-F794-9191-85C7-28AA16189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394CC-37F8-DA62-339F-D3B780FE3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B9E45F-F260-6EAC-1C1B-B5087650E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FEEEAC-9FEC-4E04-984B-94B078C7A5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3A6AAA-E3BE-C6E2-3B83-C917166E43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B7EFD-058D-969C-32EF-62E357DF2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938E-6E40-4E9C-A867-2AB8218838DB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56A560-CEDD-6D75-AA7E-50480FC4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95590B-23A8-2DF3-086C-0B7E8178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77B-BB5B-4D84-918E-1F9B77A0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38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EFAA8-2A33-39E7-A6A7-6950AAE4B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47D4FB-CA6D-AC82-997D-D08960665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938E-6E40-4E9C-A867-2AB8218838DB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73D280-1A33-843E-ADD4-9A6871AA9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1B18C8-070D-78D9-BE7C-3B97D8A30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77B-BB5B-4D84-918E-1F9B77A0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6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16A4C0-8E9C-A82C-1655-3AFE54BF0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938E-6E40-4E9C-A867-2AB8218838DB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9B3559-FF2B-6C99-2F77-F2F263079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EF822-1249-DAB6-C698-44BA3436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77B-BB5B-4D84-918E-1F9B77A0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9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528B3-CC61-E66F-1214-68547DEC3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BDD49-619A-DCAA-0FB0-94E00B4A8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A76AF-E709-D9A6-1D77-758FFF52F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E6F73-6DAE-9202-8843-1DBE8B88B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938E-6E40-4E9C-A867-2AB8218838DB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37283-CE4B-B705-4A93-21152EC5E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826DC8-7DF1-4204-B475-516BD28C9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77B-BB5B-4D84-918E-1F9B77A0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3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99AFF-CB1D-5370-7663-407D76C72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704861-39B9-9908-4E11-2C2EF4D508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76EC0B-811C-F3A3-D38A-BA36165FE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610CF-1F0E-CD62-318A-036527F1B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938E-6E40-4E9C-A867-2AB8218838DB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F5397E-0086-BA6F-1877-FF44550B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9D0F71-DAA5-C2B6-E928-814D7C5A5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77B-BB5B-4D84-918E-1F9B77A0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1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BEB58C-366C-38F7-3C3E-1F93AA814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F202C-1C87-DFC7-5BF4-B92A27500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BA1AE-3819-81C5-1ED9-A09549CE0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A938E-6E40-4E9C-A867-2AB8218838DB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BCA6E-8E1F-5B38-F392-FF191006B2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F9A3B-EC6B-0A30-868D-8473980028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5E77B-BB5B-4D84-918E-1F9B77A0E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91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3D78802-DECE-6E67-1604-F68C1FF9F1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39838"/>
            <a:ext cx="9144000" cy="4825682"/>
          </a:xfrm>
        </p:spPr>
        <p:txBody>
          <a:bodyPr>
            <a:normAutofit/>
          </a:bodyPr>
          <a:lstStyle/>
          <a:p>
            <a:pPr algn="l"/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Policy Committee Action Items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1.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     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Develop recommendations guided by people with lived experience by gathering feedback in the following ways: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914400" algn="l"/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a.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     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Visit settlements, talk with staff and residents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914400" algn="l"/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b.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     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Visit City and county run strategies, talk with staff and residents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914400" algn="l"/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c.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      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Identity questions to ask service providers who receive city funding to ask at full board presentations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2.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     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Process the Annual Survey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3.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     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Draft a response to the Homeless Encampment Policy, with community and full board input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4.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     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Review and maintain by-laws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20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Janny Castillo</dc:creator>
  <cp:lastModifiedBy>Janny Castillo</cp:lastModifiedBy>
  <cp:revision>1</cp:revision>
  <dcterms:created xsi:type="dcterms:W3CDTF">2024-02-23T17:33:31Z</dcterms:created>
  <dcterms:modified xsi:type="dcterms:W3CDTF">2024-02-23T17:34:31Z</dcterms:modified>
</cp:coreProperties>
</file>