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2" r:id="rId5"/>
  </p:sldMasterIdLst>
  <p:notesMasterIdLst>
    <p:notesMasterId r:id="rId38"/>
  </p:notesMasterIdLst>
  <p:sldIdLst>
    <p:sldId id="261" r:id="rId6"/>
    <p:sldId id="733" r:id="rId7"/>
    <p:sldId id="747" r:id="rId8"/>
    <p:sldId id="766" r:id="rId9"/>
    <p:sldId id="748" r:id="rId10"/>
    <p:sldId id="765" r:id="rId11"/>
    <p:sldId id="750" r:id="rId12"/>
    <p:sldId id="756" r:id="rId13"/>
    <p:sldId id="757" r:id="rId14"/>
    <p:sldId id="749" r:id="rId15"/>
    <p:sldId id="755" r:id="rId16"/>
    <p:sldId id="713" r:id="rId17"/>
    <p:sldId id="751" r:id="rId18"/>
    <p:sldId id="758" r:id="rId19"/>
    <p:sldId id="276" r:id="rId20"/>
    <p:sldId id="735" r:id="rId21"/>
    <p:sldId id="760" r:id="rId22"/>
    <p:sldId id="739" r:id="rId23"/>
    <p:sldId id="761" r:id="rId24"/>
    <p:sldId id="762" r:id="rId25"/>
    <p:sldId id="763" r:id="rId26"/>
    <p:sldId id="688" r:id="rId27"/>
    <p:sldId id="764" r:id="rId28"/>
    <p:sldId id="752" r:id="rId29"/>
    <p:sldId id="729" r:id="rId30"/>
    <p:sldId id="753" r:id="rId31"/>
    <p:sldId id="718" r:id="rId32"/>
    <p:sldId id="736" r:id="rId33"/>
    <p:sldId id="746" r:id="rId34"/>
    <p:sldId id="737" r:id="rId35"/>
    <p:sldId id="717" r:id="rId36"/>
    <p:sldId id="26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4286B5-3340-BF73-3D61-C3DCE80AF0C1}" name="Roseann Cordelli" initials="RC" userId="65a4d21b04d860b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05167"/>
    <a:srgbClr val="E4CB4E"/>
    <a:srgbClr val="DFBF2A"/>
    <a:srgbClr val="EEDA86"/>
    <a:srgbClr val="E0C02A"/>
    <a:srgbClr val="2F5067"/>
    <a:srgbClr val="E9CF61"/>
    <a:srgbClr val="E2BF30"/>
    <a:srgbClr val="E9E551"/>
    <a:srgbClr val="E0C1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51" autoAdjust="0"/>
    <p:restoredTop sz="95986" autoAdjust="0"/>
  </p:normalViewPr>
  <p:slideViewPr>
    <p:cSldViewPr snapToGrid="0">
      <p:cViewPr varScale="1">
        <p:scale>
          <a:sx n="123" d="100"/>
          <a:sy n="123" d="100"/>
        </p:scale>
        <p:origin x="2200"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5E01F3-8688-8C41-B5A2-C399DEC2C03C}" type="doc">
      <dgm:prSet loTypeId="urn:microsoft.com/office/officeart/2005/8/layout/hProcess3" loCatId="" qsTypeId="urn:microsoft.com/office/officeart/2005/8/quickstyle/simple1" qsCatId="simple" csTypeId="urn:microsoft.com/office/officeart/2005/8/colors/accent1_2" csCatId="accent1" phldr="1"/>
      <dgm:spPr/>
    </dgm:pt>
    <dgm:pt modelId="{146B2137-E439-0243-A34F-B06775098639}">
      <dgm:prSet phldrT="[Text]"/>
      <dgm:spPr/>
      <dgm:t>
        <a:bodyPr/>
        <a:lstStyle/>
        <a:p>
          <a:r>
            <a:rPr lang="en-US" dirty="0">
              <a:solidFill>
                <a:schemeClr val="bg1"/>
              </a:solidFill>
            </a:rPr>
            <a:t>DONE!</a:t>
          </a:r>
        </a:p>
      </dgm:t>
    </dgm:pt>
    <dgm:pt modelId="{F6331C9C-90B8-FC42-89F2-56AF2050C24B}" type="parTrans" cxnId="{0C57F1ED-1B2F-E64B-AE2B-36ED41575479}">
      <dgm:prSet/>
      <dgm:spPr/>
      <dgm:t>
        <a:bodyPr/>
        <a:lstStyle/>
        <a:p>
          <a:endParaRPr lang="en-US">
            <a:solidFill>
              <a:schemeClr val="bg1"/>
            </a:solidFill>
          </a:endParaRPr>
        </a:p>
      </dgm:t>
    </dgm:pt>
    <dgm:pt modelId="{79B5667F-CF1A-3446-A777-03CBFA63B3F5}" type="sibTrans" cxnId="{0C57F1ED-1B2F-E64B-AE2B-36ED41575479}">
      <dgm:prSet/>
      <dgm:spPr/>
      <dgm:t>
        <a:bodyPr/>
        <a:lstStyle/>
        <a:p>
          <a:endParaRPr lang="en-US">
            <a:solidFill>
              <a:schemeClr val="bg1"/>
            </a:solidFill>
          </a:endParaRPr>
        </a:p>
      </dgm:t>
    </dgm:pt>
    <dgm:pt modelId="{1FD47B7D-206D-7C47-9E17-996D5B0F5567}">
      <dgm:prSet phldrT="[Text]"/>
      <dgm:spPr/>
      <dgm:t>
        <a:bodyPr/>
        <a:lstStyle/>
        <a:p>
          <a:r>
            <a:rPr lang="en-US" dirty="0">
              <a:solidFill>
                <a:schemeClr val="bg1"/>
              </a:solidFill>
            </a:rPr>
            <a:t>In-person or recorded session</a:t>
          </a:r>
        </a:p>
      </dgm:t>
    </dgm:pt>
    <dgm:pt modelId="{F269C0B8-F3C4-2A41-91C3-C1D5421EB87C}" type="parTrans" cxnId="{C81EED07-C06A-1245-A1D0-CA99D9C9C009}">
      <dgm:prSet/>
      <dgm:spPr/>
      <dgm:t>
        <a:bodyPr/>
        <a:lstStyle/>
        <a:p>
          <a:endParaRPr lang="en-US">
            <a:solidFill>
              <a:schemeClr val="bg1"/>
            </a:solidFill>
          </a:endParaRPr>
        </a:p>
      </dgm:t>
    </dgm:pt>
    <dgm:pt modelId="{76EFD366-5F10-2A45-91CE-ACDFB6F89FA2}" type="sibTrans" cxnId="{C81EED07-C06A-1245-A1D0-CA99D9C9C009}">
      <dgm:prSet/>
      <dgm:spPr/>
      <dgm:t>
        <a:bodyPr/>
        <a:lstStyle/>
        <a:p>
          <a:endParaRPr lang="en-US">
            <a:solidFill>
              <a:schemeClr val="bg1"/>
            </a:solidFill>
          </a:endParaRPr>
        </a:p>
      </dgm:t>
    </dgm:pt>
    <dgm:pt modelId="{56726813-D949-F543-AF45-D3D9E1F79A1C}">
      <dgm:prSet phldrT="[Text]"/>
      <dgm:spPr/>
      <dgm:t>
        <a:bodyPr/>
        <a:lstStyle/>
        <a:p>
          <a:r>
            <a:rPr lang="en-US" dirty="0">
              <a:solidFill>
                <a:schemeClr val="bg1"/>
              </a:solidFill>
            </a:rPr>
            <a:t>In-person Mtg. (4 hours)</a:t>
          </a:r>
        </a:p>
      </dgm:t>
    </dgm:pt>
    <dgm:pt modelId="{3C7C4004-3A20-134C-9536-A33C1A35E4AF}" type="parTrans" cxnId="{30DD390D-7B7B-9545-AEA0-384D37BADEC4}">
      <dgm:prSet/>
      <dgm:spPr/>
      <dgm:t>
        <a:bodyPr/>
        <a:lstStyle/>
        <a:p>
          <a:endParaRPr lang="en-US">
            <a:solidFill>
              <a:schemeClr val="bg1"/>
            </a:solidFill>
          </a:endParaRPr>
        </a:p>
      </dgm:t>
    </dgm:pt>
    <dgm:pt modelId="{E7524667-1130-334C-8B52-39EC7AC371CD}" type="sibTrans" cxnId="{30DD390D-7B7B-9545-AEA0-384D37BADEC4}">
      <dgm:prSet/>
      <dgm:spPr/>
      <dgm:t>
        <a:bodyPr/>
        <a:lstStyle/>
        <a:p>
          <a:endParaRPr lang="en-US">
            <a:solidFill>
              <a:schemeClr val="bg1"/>
            </a:solidFill>
          </a:endParaRPr>
        </a:p>
      </dgm:t>
    </dgm:pt>
    <dgm:pt modelId="{20B86FDB-3AEC-1F48-B482-F0ECDB137060}">
      <dgm:prSet/>
      <dgm:spPr/>
      <dgm:t>
        <a:bodyPr/>
        <a:lstStyle/>
        <a:p>
          <a:r>
            <a:rPr lang="en-US" dirty="0">
              <a:solidFill>
                <a:schemeClr val="bg1"/>
              </a:solidFill>
            </a:rPr>
            <a:t>In-person Mtg. (4 hours)</a:t>
          </a:r>
        </a:p>
      </dgm:t>
    </dgm:pt>
    <dgm:pt modelId="{4C5206CE-DBAE-E545-9699-B52C6518878A}" type="parTrans" cxnId="{178DB203-B3EA-7347-B059-C11D6B97EDC9}">
      <dgm:prSet/>
      <dgm:spPr/>
      <dgm:t>
        <a:bodyPr/>
        <a:lstStyle/>
        <a:p>
          <a:endParaRPr lang="en-US">
            <a:solidFill>
              <a:schemeClr val="bg1"/>
            </a:solidFill>
          </a:endParaRPr>
        </a:p>
      </dgm:t>
    </dgm:pt>
    <dgm:pt modelId="{E15873B7-E989-0841-ACAB-20566AD3AF71}" type="sibTrans" cxnId="{178DB203-B3EA-7347-B059-C11D6B97EDC9}">
      <dgm:prSet/>
      <dgm:spPr/>
      <dgm:t>
        <a:bodyPr/>
        <a:lstStyle/>
        <a:p>
          <a:endParaRPr lang="en-US">
            <a:solidFill>
              <a:schemeClr val="bg1"/>
            </a:solidFill>
          </a:endParaRPr>
        </a:p>
      </dgm:t>
    </dgm:pt>
    <dgm:pt modelId="{7568E759-3E17-7942-8983-FCAFD42DCFFE}">
      <dgm:prSet/>
      <dgm:spPr/>
      <dgm:t>
        <a:bodyPr/>
        <a:lstStyle/>
        <a:p>
          <a:r>
            <a:rPr lang="en-US" dirty="0">
              <a:solidFill>
                <a:schemeClr val="bg1"/>
              </a:solidFill>
            </a:rPr>
            <a:t>Feedback Session (1-2 hours)</a:t>
          </a:r>
        </a:p>
      </dgm:t>
    </dgm:pt>
    <dgm:pt modelId="{B6986BFF-65CE-DA42-86BB-CF5A71A1F9BD}" type="parTrans" cxnId="{147D8985-763E-5D4D-BC08-2442DB9D9665}">
      <dgm:prSet/>
      <dgm:spPr/>
      <dgm:t>
        <a:bodyPr/>
        <a:lstStyle/>
        <a:p>
          <a:endParaRPr lang="en-US"/>
        </a:p>
      </dgm:t>
    </dgm:pt>
    <dgm:pt modelId="{74E2D1FE-294B-3F4D-831E-4EDD105AF0F8}" type="sibTrans" cxnId="{147D8985-763E-5D4D-BC08-2442DB9D9665}">
      <dgm:prSet/>
      <dgm:spPr/>
      <dgm:t>
        <a:bodyPr/>
        <a:lstStyle/>
        <a:p>
          <a:endParaRPr lang="en-US"/>
        </a:p>
      </dgm:t>
    </dgm:pt>
    <dgm:pt modelId="{DD03B28A-3114-E34C-A3CD-7922DA8D10E7}" type="pres">
      <dgm:prSet presAssocID="{375E01F3-8688-8C41-B5A2-C399DEC2C03C}" presName="Name0" presStyleCnt="0">
        <dgm:presLayoutVars>
          <dgm:dir/>
          <dgm:animLvl val="lvl"/>
          <dgm:resizeHandles val="exact"/>
        </dgm:presLayoutVars>
      </dgm:prSet>
      <dgm:spPr/>
    </dgm:pt>
    <dgm:pt modelId="{1C3F0670-6182-A141-99D9-EE41ED45973D}" type="pres">
      <dgm:prSet presAssocID="{375E01F3-8688-8C41-B5A2-C399DEC2C03C}" presName="dummy" presStyleCnt="0"/>
      <dgm:spPr/>
    </dgm:pt>
    <dgm:pt modelId="{01A2FF78-D9F6-F54B-B927-10262EDAEBC2}" type="pres">
      <dgm:prSet presAssocID="{375E01F3-8688-8C41-B5A2-C399DEC2C03C}" presName="linH" presStyleCnt="0"/>
      <dgm:spPr/>
    </dgm:pt>
    <dgm:pt modelId="{0E70D3EB-0663-D342-A66C-6B74743DB748}" type="pres">
      <dgm:prSet presAssocID="{375E01F3-8688-8C41-B5A2-C399DEC2C03C}" presName="padding1" presStyleCnt="0"/>
      <dgm:spPr/>
    </dgm:pt>
    <dgm:pt modelId="{3DE1559F-EBC1-0F4B-BBB4-CB981484CAFF}" type="pres">
      <dgm:prSet presAssocID="{146B2137-E439-0243-A34F-B06775098639}" presName="linV" presStyleCnt="0"/>
      <dgm:spPr/>
    </dgm:pt>
    <dgm:pt modelId="{EA6AB1AE-3A2A-4643-8E45-8BC1166206E1}" type="pres">
      <dgm:prSet presAssocID="{146B2137-E439-0243-A34F-B06775098639}" presName="spVertical1" presStyleCnt="0"/>
      <dgm:spPr/>
    </dgm:pt>
    <dgm:pt modelId="{FEC93ED5-0160-9147-9650-4588C517D584}" type="pres">
      <dgm:prSet presAssocID="{146B2137-E439-0243-A34F-B06775098639}" presName="parTx" presStyleLbl="revTx" presStyleIdx="0" presStyleCnt="5" custLinFactNeighborX="-41834" custLinFactNeighborY="2352">
        <dgm:presLayoutVars>
          <dgm:chMax val="0"/>
          <dgm:chPref val="0"/>
          <dgm:bulletEnabled val="1"/>
        </dgm:presLayoutVars>
      </dgm:prSet>
      <dgm:spPr/>
    </dgm:pt>
    <dgm:pt modelId="{4D5AAE69-A68A-534F-BBA7-11B24F363182}" type="pres">
      <dgm:prSet presAssocID="{146B2137-E439-0243-A34F-B06775098639}" presName="spVertical2" presStyleCnt="0"/>
      <dgm:spPr/>
    </dgm:pt>
    <dgm:pt modelId="{570DBD64-6BF9-E24A-957B-60E20347C68C}" type="pres">
      <dgm:prSet presAssocID="{146B2137-E439-0243-A34F-B06775098639}" presName="spVertical3" presStyleCnt="0"/>
      <dgm:spPr/>
    </dgm:pt>
    <dgm:pt modelId="{0EB9B23A-3AD1-AB4B-B90A-789257A2E3C7}" type="pres">
      <dgm:prSet presAssocID="{79B5667F-CF1A-3446-A777-03CBFA63B3F5}" presName="space" presStyleCnt="0"/>
      <dgm:spPr/>
    </dgm:pt>
    <dgm:pt modelId="{57B4C596-86DF-E147-A204-F432B88CBAB7}" type="pres">
      <dgm:prSet presAssocID="{1FD47B7D-206D-7C47-9E17-996D5B0F5567}" presName="linV" presStyleCnt="0"/>
      <dgm:spPr/>
    </dgm:pt>
    <dgm:pt modelId="{97B6E947-BD7B-D14E-BDDC-0D01889F054C}" type="pres">
      <dgm:prSet presAssocID="{1FD47B7D-206D-7C47-9E17-996D5B0F5567}" presName="spVertical1" presStyleCnt="0"/>
      <dgm:spPr/>
    </dgm:pt>
    <dgm:pt modelId="{9F836C19-BE77-3C4D-8F60-4DCA718594C6}" type="pres">
      <dgm:prSet presAssocID="{1FD47B7D-206D-7C47-9E17-996D5B0F5567}" presName="parTx" presStyleLbl="revTx" presStyleIdx="1" presStyleCnt="5" custLinFactNeighborX="-18471" custLinFactNeighborY="0">
        <dgm:presLayoutVars>
          <dgm:chMax val="0"/>
          <dgm:chPref val="0"/>
          <dgm:bulletEnabled val="1"/>
        </dgm:presLayoutVars>
      </dgm:prSet>
      <dgm:spPr/>
    </dgm:pt>
    <dgm:pt modelId="{629318EF-97A5-E842-A445-1C6CE03F239B}" type="pres">
      <dgm:prSet presAssocID="{1FD47B7D-206D-7C47-9E17-996D5B0F5567}" presName="spVertical2" presStyleCnt="0"/>
      <dgm:spPr/>
    </dgm:pt>
    <dgm:pt modelId="{5259E1A8-AED7-A645-B4FB-9E03C9243F5C}" type="pres">
      <dgm:prSet presAssocID="{1FD47B7D-206D-7C47-9E17-996D5B0F5567}" presName="spVertical3" presStyleCnt="0"/>
      <dgm:spPr/>
    </dgm:pt>
    <dgm:pt modelId="{6AAC169C-269E-F840-A686-70427404E1EC}" type="pres">
      <dgm:prSet presAssocID="{76EFD366-5F10-2A45-91CE-ACDFB6F89FA2}" presName="space" presStyleCnt="0"/>
      <dgm:spPr/>
    </dgm:pt>
    <dgm:pt modelId="{9129AF26-7C5A-E04A-A350-78DCB2684F7F}" type="pres">
      <dgm:prSet presAssocID="{56726813-D949-F543-AF45-D3D9E1F79A1C}" presName="linV" presStyleCnt="0"/>
      <dgm:spPr/>
    </dgm:pt>
    <dgm:pt modelId="{DEB0A7AA-A447-7C47-8A72-7F6FEEB27218}" type="pres">
      <dgm:prSet presAssocID="{56726813-D949-F543-AF45-D3D9E1F79A1C}" presName="spVertical1" presStyleCnt="0"/>
      <dgm:spPr/>
    </dgm:pt>
    <dgm:pt modelId="{C86C1A3D-0003-3147-B5E6-046B87D564DB}" type="pres">
      <dgm:prSet presAssocID="{56726813-D949-F543-AF45-D3D9E1F79A1C}" presName="parTx" presStyleLbl="revTx" presStyleIdx="2" presStyleCnt="5" custLinFactNeighborX="-12045">
        <dgm:presLayoutVars>
          <dgm:chMax val="0"/>
          <dgm:chPref val="0"/>
          <dgm:bulletEnabled val="1"/>
        </dgm:presLayoutVars>
      </dgm:prSet>
      <dgm:spPr/>
    </dgm:pt>
    <dgm:pt modelId="{866A9D11-2198-164F-8111-488DBD7B357A}" type="pres">
      <dgm:prSet presAssocID="{56726813-D949-F543-AF45-D3D9E1F79A1C}" presName="spVertical2" presStyleCnt="0"/>
      <dgm:spPr/>
    </dgm:pt>
    <dgm:pt modelId="{9B959542-4E4A-E84A-8661-EB5B30096D1A}" type="pres">
      <dgm:prSet presAssocID="{56726813-D949-F543-AF45-D3D9E1F79A1C}" presName="spVertical3" presStyleCnt="0"/>
      <dgm:spPr/>
    </dgm:pt>
    <dgm:pt modelId="{2CE542E9-D652-D74D-8BFE-7DAE1123830C}" type="pres">
      <dgm:prSet presAssocID="{E7524667-1130-334C-8B52-39EC7AC371CD}" presName="space" presStyleCnt="0"/>
      <dgm:spPr/>
    </dgm:pt>
    <dgm:pt modelId="{17252D8C-3DDC-644E-B923-D76A4E305255}" type="pres">
      <dgm:prSet presAssocID="{20B86FDB-3AEC-1F48-B482-F0ECDB137060}" presName="linV" presStyleCnt="0"/>
      <dgm:spPr/>
    </dgm:pt>
    <dgm:pt modelId="{574D8DD4-F181-DF46-B5DF-413501BC5C4E}" type="pres">
      <dgm:prSet presAssocID="{20B86FDB-3AEC-1F48-B482-F0ECDB137060}" presName="spVertical1" presStyleCnt="0"/>
      <dgm:spPr/>
    </dgm:pt>
    <dgm:pt modelId="{F4A81F6F-6223-9A48-BCD9-86463D83937F}" type="pres">
      <dgm:prSet presAssocID="{20B86FDB-3AEC-1F48-B482-F0ECDB137060}" presName="parTx" presStyleLbl="revTx" presStyleIdx="3" presStyleCnt="5">
        <dgm:presLayoutVars>
          <dgm:chMax val="0"/>
          <dgm:chPref val="0"/>
          <dgm:bulletEnabled val="1"/>
        </dgm:presLayoutVars>
      </dgm:prSet>
      <dgm:spPr/>
    </dgm:pt>
    <dgm:pt modelId="{73658771-7D61-DD40-A8BD-0A6BFE9C6A16}" type="pres">
      <dgm:prSet presAssocID="{20B86FDB-3AEC-1F48-B482-F0ECDB137060}" presName="spVertical2" presStyleCnt="0"/>
      <dgm:spPr/>
    </dgm:pt>
    <dgm:pt modelId="{F74A39C3-1DD0-B140-899E-33C1981BE32A}" type="pres">
      <dgm:prSet presAssocID="{20B86FDB-3AEC-1F48-B482-F0ECDB137060}" presName="spVertical3" presStyleCnt="0"/>
      <dgm:spPr/>
    </dgm:pt>
    <dgm:pt modelId="{CEE0D066-4F89-9A44-BF68-20D19CDC498B}" type="pres">
      <dgm:prSet presAssocID="{E15873B7-E989-0841-ACAB-20566AD3AF71}" presName="space" presStyleCnt="0"/>
      <dgm:spPr/>
    </dgm:pt>
    <dgm:pt modelId="{0BBDCD18-8C2B-2341-9655-B3D301DC966F}" type="pres">
      <dgm:prSet presAssocID="{7568E759-3E17-7942-8983-FCAFD42DCFFE}" presName="linV" presStyleCnt="0"/>
      <dgm:spPr/>
    </dgm:pt>
    <dgm:pt modelId="{FDC0E3B6-D29B-9242-BD67-EA772C6DDBAC}" type="pres">
      <dgm:prSet presAssocID="{7568E759-3E17-7942-8983-FCAFD42DCFFE}" presName="spVertical1" presStyleCnt="0"/>
      <dgm:spPr/>
    </dgm:pt>
    <dgm:pt modelId="{45F33B71-39C1-D249-87D2-E18364E30074}" type="pres">
      <dgm:prSet presAssocID="{7568E759-3E17-7942-8983-FCAFD42DCFFE}" presName="parTx" presStyleLbl="revTx" presStyleIdx="4" presStyleCnt="5" custLinFactNeighborX="11787" custLinFactNeighborY="4085">
        <dgm:presLayoutVars>
          <dgm:chMax val="0"/>
          <dgm:chPref val="0"/>
          <dgm:bulletEnabled val="1"/>
        </dgm:presLayoutVars>
      </dgm:prSet>
      <dgm:spPr/>
    </dgm:pt>
    <dgm:pt modelId="{C80B61B4-ADFF-1A43-825C-0768900328C2}" type="pres">
      <dgm:prSet presAssocID="{7568E759-3E17-7942-8983-FCAFD42DCFFE}" presName="spVertical2" presStyleCnt="0"/>
      <dgm:spPr/>
    </dgm:pt>
    <dgm:pt modelId="{3715BB13-927A-BB41-8B59-45B1A20B57F5}" type="pres">
      <dgm:prSet presAssocID="{7568E759-3E17-7942-8983-FCAFD42DCFFE}" presName="spVertical3" presStyleCnt="0"/>
      <dgm:spPr/>
    </dgm:pt>
    <dgm:pt modelId="{C7C49C60-C1D1-EB40-9B26-21D4E64E345D}" type="pres">
      <dgm:prSet presAssocID="{375E01F3-8688-8C41-B5A2-C399DEC2C03C}" presName="padding2" presStyleCnt="0"/>
      <dgm:spPr/>
    </dgm:pt>
    <dgm:pt modelId="{C53B4300-A468-A348-A863-F982D3C815DF}" type="pres">
      <dgm:prSet presAssocID="{375E01F3-8688-8C41-B5A2-C399DEC2C03C}" presName="negArrow" presStyleCnt="0"/>
      <dgm:spPr/>
    </dgm:pt>
    <dgm:pt modelId="{1732D335-7D17-6E45-8338-716CA114D10D}" type="pres">
      <dgm:prSet presAssocID="{375E01F3-8688-8C41-B5A2-C399DEC2C03C}" presName="backgroundArrow" presStyleLbl="node1" presStyleIdx="0" presStyleCnt="1"/>
      <dgm:spPr/>
    </dgm:pt>
  </dgm:ptLst>
  <dgm:cxnLst>
    <dgm:cxn modelId="{178DB203-B3EA-7347-B059-C11D6B97EDC9}" srcId="{375E01F3-8688-8C41-B5A2-C399DEC2C03C}" destId="{20B86FDB-3AEC-1F48-B482-F0ECDB137060}" srcOrd="3" destOrd="0" parTransId="{4C5206CE-DBAE-E545-9699-B52C6518878A}" sibTransId="{E15873B7-E989-0841-ACAB-20566AD3AF71}"/>
    <dgm:cxn modelId="{C81EED07-C06A-1245-A1D0-CA99D9C9C009}" srcId="{375E01F3-8688-8C41-B5A2-C399DEC2C03C}" destId="{1FD47B7D-206D-7C47-9E17-996D5B0F5567}" srcOrd="1" destOrd="0" parTransId="{F269C0B8-F3C4-2A41-91C3-C1D5421EB87C}" sibTransId="{76EFD366-5F10-2A45-91CE-ACDFB6F89FA2}"/>
    <dgm:cxn modelId="{7E89AA09-AD85-4A45-A2C5-FCFABDC7F994}" type="presOf" srcId="{56726813-D949-F543-AF45-D3D9E1F79A1C}" destId="{C86C1A3D-0003-3147-B5E6-046B87D564DB}" srcOrd="0" destOrd="0" presId="urn:microsoft.com/office/officeart/2005/8/layout/hProcess3"/>
    <dgm:cxn modelId="{30DD390D-7B7B-9545-AEA0-384D37BADEC4}" srcId="{375E01F3-8688-8C41-B5A2-C399DEC2C03C}" destId="{56726813-D949-F543-AF45-D3D9E1F79A1C}" srcOrd="2" destOrd="0" parTransId="{3C7C4004-3A20-134C-9536-A33C1A35E4AF}" sibTransId="{E7524667-1130-334C-8B52-39EC7AC371CD}"/>
    <dgm:cxn modelId="{3F960F54-2DC6-3B48-963D-3D0A83BC71B7}" type="presOf" srcId="{146B2137-E439-0243-A34F-B06775098639}" destId="{FEC93ED5-0160-9147-9650-4588C517D584}" srcOrd="0" destOrd="0" presId="urn:microsoft.com/office/officeart/2005/8/layout/hProcess3"/>
    <dgm:cxn modelId="{147D8985-763E-5D4D-BC08-2442DB9D9665}" srcId="{375E01F3-8688-8C41-B5A2-C399DEC2C03C}" destId="{7568E759-3E17-7942-8983-FCAFD42DCFFE}" srcOrd="4" destOrd="0" parTransId="{B6986BFF-65CE-DA42-86BB-CF5A71A1F9BD}" sibTransId="{74E2D1FE-294B-3F4D-831E-4EDD105AF0F8}"/>
    <dgm:cxn modelId="{31D52ABA-3DDE-9148-BD03-59455B1FAD33}" type="presOf" srcId="{20B86FDB-3AEC-1F48-B482-F0ECDB137060}" destId="{F4A81F6F-6223-9A48-BCD9-86463D83937F}" srcOrd="0" destOrd="0" presId="urn:microsoft.com/office/officeart/2005/8/layout/hProcess3"/>
    <dgm:cxn modelId="{42D562E0-B881-3540-A6F5-A2FB76E26B63}" type="presOf" srcId="{1FD47B7D-206D-7C47-9E17-996D5B0F5567}" destId="{9F836C19-BE77-3C4D-8F60-4DCA718594C6}" srcOrd="0" destOrd="0" presId="urn:microsoft.com/office/officeart/2005/8/layout/hProcess3"/>
    <dgm:cxn modelId="{BD5468E0-AF47-FB47-AB1B-293930552CC2}" type="presOf" srcId="{375E01F3-8688-8C41-B5A2-C399DEC2C03C}" destId="{DD03B28A-3114-E34C-A3CD-7922DA8D10E7}" srcOrd="0" destOrd="0" presId="urn:microsoft.com/office/officeart/2005/8/layout/hProcess3"/>
    <dgm:cxn modelId="{0C57F1ED-1B2F-E64B-AE2B-36ED41575479}" srcId="{375E01F3-8688-8C41-B5A2-C399DEC2C03C}" destId="{146B2137-E439-0243-A34F-B06775098639}" srcOrd="0" destOrd="0" parTransId="{F6331C9C-90B8-FC42-89F2-56AF2050C24B}" sibTransId="{79B5667F-CF1A-3446-A777-03CBFA63B3F5}"/>
    <dgm:cxn modelId="{87AB18EF-5824-5C4E-9491-DA4B174C4FCF}" type="presOf" srcId="{7568E759-3E17-7942-8983-FCAFD42DCFFE}" destId="{45F33B71-39C1-D249-87D2-E18364E30074}" srcOrd="0" destOrd="0" presId="urn:microsoft.com/office/officeart/2005/8/layout/hProcess3"/>
    <dgm:cxn modelId="{00276853-02D1-FA42-87E2-C58F55A95235}" type="presParOf" srcId="{DD03B28A-3114-E34C-A3CD-7922DA8D10E7}" destId="{1C3F0670-6182-A141-99D9-EE41ED45973D}" srcOrd="0" destOrd="0" presId="urn:microsoft.com/office/officeart/2005/8/layout/hProcess3"/>
    <dgm:cxn modelId="{5B38711B-0B57-E248-97D1-0DC4C3EE71FE}" type="presParOf" srcId="{DD03B28A-3114-E34C-A3CD-7922DA8D10E7}" destId="{01A2FF78-D9F6-F54B-B927-10262EDAEBC2}" srcOrd="1" destOrd="0" presId="urn:microsoft.com/office/officeart/2005/8/layout/hProcess3"/>
    <dgm:cxn modelId="{109950BF-333E-0648-B035-4BAD54BC85F6}" type="presParOf" srcId="{01A2FF78-D9F6-F54B-B927-10262EDAEBC2}" destId="{0E70D3EB-0663-D342-A66C-6B74743DB748}" srcOrd="0" destOrd="0" presId="urn:microsoft.com/office/officeart/2005/8/layout/hProcess3"/>
    <dgm:cxn modelId="{2B013D67-BD1E-5C44-8861-B706C80CF447}" type="presParOf" srcId="{01A2FF78-D9F6-F54B-B927-10262EDAEBC2}" destId="{3DE1559F-EBC1-0F4B-BBB4-CB981484CAFF}" srcOrd="1" destOrd="0" presId="urn:microsoft.com/office/officeart/2005/8/layout/hProcess3"/>
    <dgm:cxn modelId="{78E6A3D8-FE75-6348-B99B-8950260BE789}" type="presParOf" srcId="{3DE1559F-EBC1-0F4B-BBB4-CB981484CAFF}" destId="{EA6AB1AE-3A2A-4643-8E45-8BC1166206E1}" srcOrd="0" destOrd="0" presId="urn:microsoft.com/office/officeart/2005/8/layout/hProcess3"/>
    <dgm:cxn modelId="{0C9160AC-9673-B846-ADB4-260F347EDF10}" type="presParOf" srcId="{3DE1559F-EBC1-0F4B-BBB4-CB981484CAFF}" destId="{FEC93ED5-0160-9147-9650-4588C517D584}" srcOrd="1" destOrd="0" presId="urn:microsoft.com/office/officeart/2005/8/layout/hProcess3"/>
    <dgm:cxn modelId="{CD756D6B-50E1-134A-A27A-C2669E3BCC78}" type="presParOf" srcId="{3DE1559F-EBC1-0F4B-BBB4-CB981484CAFF}" destId="{4D5AAE69-A68A-534F-BBA7-11B24F363182}" srcOrd="2" destOrd="0" presId="urn:microsoft.com/office/officeart/2005/8/layout/hProcess3"/>
    <dgm:cxn modelId="{3B39B08E-6DD5-D64C-A40D-CA04EBF59045}" type="presParOf" srcId="{3DE1559F-EBC1-0F4B-BBB4-CB981484CAFF}" destId="{570DBD64-6BF9-E24A-957B-60E20347C68C}" srcOrd="3" destOrd="0" presId="urn:microsoft.com/office/officeart/2005/8/layout/hProcess3"/>
    <dgm:cxn modelId="{94B01E98-1E83-574E-BD81-8F5791E92DD3}" type="presParOf" srcId="{01A2FF78-D9F6-F54B-B927-10262EDAEBC2}" destId="{0EB9B23A-3AD1-AB4B-B90A-789257A2E3C7}" srcOrd="2" destOrd="0" presId="urn:microsoft.com/office/officeart/2005/8/layout/hProcess3"/>
    <dgm:cxn modelId="{077D1DDF-3D6D-7545-9113-AEED97982C93}" type="presParOf" srcId="{01A2FF78-D9F6-F54B-B927-10262EDAEBC2}" destId="{57B4C596-86DF-E147-A204-F432B88CBAB7}" srcOrd="3" destOrd="0" presId="urn:microsoft.com/office/officeart/2005/8/layout/hProcess3"/>
    <dgm:cxn modelId="{9CC178C9-7B45-FD43-A792-F1299B76DEBF}" type="presParOf" srcId="{57B4C596-86DF-E147-A204-F432B88CBAB7}" destId="{97B6E947-BD7B-D14E-BDDC-0D01889F054C}" srcOrd="0" destOrd="0" presId="urn:microsoft.com/office/officeart/2005/8/layout/hProcess3"/>
    <dgm:cxn modelId="{0778C486-3D63-6446-BA17-2FF3A0AE655F}" type="presParOf" srcId="{57B4C596-86DF-E147-A204-F432B88CBAB7}" destId="{9F836C19-BE77-3C4D-8F60-4DCA718594C6}" srcOrd="1" destOrd="0" presId="urn:microsoft.com/office/officeart/2005/8/layout/hProcess3"/>
    <dgm:cxn modelId="{CF3663FC-7C2A-FE43-B35B-4EB09AB72CED}" type="presParOf" srcId="{57B4C596-86DF-E147-A204-F432B88CBAB7}" destId="{629318EF-97A5-E842-A445-1C6CE03F239B}" srcOrd="2" destOrd="0" presId="urn:microsoft.com/office/officeart/2005/8/layout/hProcess3"/>
    <dgm:cxn modelId="{81573088-3F2D-454F-B7E4-BBEF7975B838}" type="presParOf" srcId="{57B4C596-86DF-E147-A204-F432B88CBAB7}" destId="{5259E1A8-AED7-A645-B4FB-9E03C9243F5C}" srcOrd="3" destOrd="0" presId="urn:microsoft.com/office/officeart/2005/8/layout/hProcess3"/>
    <dgm:cxn modelId="{5214CE3B-3941-2246-BD7E-53EF326ADD49}" type="presParOf" srcId="{01A2FF78-D9F6-F54B-B927-10262EDAEBC2}" destId="{6AAC169C-269E-F840-A686-70427404E1EC}" srcOrd="4" destOrd="0" presId="urn:microsoft.com/office/officeart/2005/8/layout/hProcess3"/>
    <dgm:cxn modelId="{7AC74157-6D17-0E4A-8B06-E5BA15269642}" type="presParOf" srcId="{01A2FF78-D9F6-F54B-B927-10262EDAEBC2}" destId="{9129AF26-7C5A-E04A-A350-78DCB2684F7F}" srcOrd="5" destOrd="0" presId="urn:microsoft.com/office/officeart/2005/8/layout/hProcess3"/>
    <dgm:cxn modelId="{8951603C-DB25-2C4F-9118-6F3D71FE4884}" type="presParOf" srcId="{9129AF26-7C5A-E04A-A350-78DCB2684F7F}" destId="{DEB0A7AA-A447-7C47-8A72-7F6FEEB27218}" srcOrd="0" destOrd="0" presId="urn:microsoft.com/office/officeart/2005/8/layout/hProcess3"/>
    <dgm:cxn modelId="{411BED11-7F48-E148-AD02-C28965C85D36}" type="presParOf" srcId="{9129AF26-7C5A-E04A-A350-78DCB2684F7F}" destId="{C86C1A3D-0003-3147-B5E6-046B87D564DB}" srcOrd="1" destOrd="0" presId="urn:microsoft.com/office/officeart/2005/8/layout/hProcess3"/>
    <dgm:cxn modelId="{99DD96C1-DEED-7148-834A-9FECF35E19AA}" type="presParOf" srcId="{9129AF26-7C5A-E04A-A350-78DCB2684F7F}" destId="{866A9D11-2198-164F-8111-488DBD7B357A}" srcOrd="2" destOrd="0" presId="urn:microsoft.com/office/officeart/2005/8/layout/hProcess3"/>
    <dgm:cxn modelId="{441F7923-8F02-4A40-9D95-4EF460DB2850}" type="presParOf" srcId="{9129AF26-7C5A-E04A-A350-78DCB2684F7F}" destId="{9B959542-4E4A-E84A-8661-EB5B30096D1A}" srcOrd="3" destOrd="0" presId="urn:microsoft.com/office/officeart/2005/8/layout/hProcess3"/>
    <dgm:cxn modelId="{EFC76E47-8DEA-324C-AE43-512E36F1A6D9}" type="presParOf" srcId="{01A2FF78-D9F6-F54B-B927-10262EDAEBC2}" destId="{2CE542E9-D652-D74D-8BFE-7DAE1123830C}" srcOrd="6" destOrd="0" presId="urn:microsoft.com/office/officeart/2005/8/layout/hProcess3"/>
    <dgm:cxn modelId="{2B8A0A93-DA1B-8E46-A5BA-3E2A9C4EC8DD}" type="presParOf" srcId="{01A2FF78-D9F6-F54B-B927-10262EDAEBC2}" destId="{17252D8C-3DDC-644E-B923-D76A4E305255}" srcOrd="7" destOrd="0" presId="urn:microsoft.com/office/officeart/2005/8/layout/hProcess3"/>
    <dgm:cxn modelId="{E6F2D188-7750-984A-8275-0625FF770CBA}" type="presParOf" srcId="{17252D8C-3DDC-644E-B923-D76A4E305255}" destId="{574D8DD4-F181-DF46-B5DF-413501BC5C4E}" srcOrd="0" destOrd="0" presId="urn:microsoft.com/office/officeart/2005/8/layout/hProcess3"/>
    <dgm:cxn modelId="{FDAB6849-1B55-D543-A66B-9781EA7059F0}" type="presParOf" srcId="{17252D8C-3DDC-644E-B923-D76A4E305255}" destId="{F4A81F6F-6223-9A48-BCD9-86463D83937F}" srcOrd="1" destOrd="0" presId="urn:microsoft.com/office/officeart/2005/8/layout/hProcess3"/>
    <dgm:cxn modelId="{F35156F8-8B1C-8943-978D-D3FC38F9E69B}" type="presParOf" srcId="{17252D8C-3DDC-644E-B923-D76A4E305255}" destId="{73658771-7D61-DD40-A8BD-0A6BFE9C6A16}" srcOrd="2" destOrd="0" presId="urn:microsoft.com/office/officeart/2005/8/layout/hProcess3"/>
    <dgm:cxn modelId="{6F2B7F86-F5D6-6445-9068-6351B132AFBF}" type="presParOf" srcId="{17252D8C-3DDC-644E-B923-D76A4E305255}" destId="{F74A39C3-1DD0-B140-899E-33C1981BE32A}" srcOrd="3" destOrd="0" presId="urn:microsoft.com/office/officeart/2005/8/layout/hProcess3"/>
    <dgm:cxn modelId="{138D3964-ADCD-EC4F-A430-73BD8031024C}" type="presParOf" srcId="{01A2FF78-D9F6-F54B-B927-10262EDAEBC2}" destId="{CEE0D066-4F89-9A44-BF68-20D19CDC498B}" srcOrd="8" destOrd="0" presId="urn:microsoft.com/office/officeart/2005/8/layout/hProcess3"/>
    <dgm:cxn modelId="{EF06FE3D-870F-7D43-B72E-52C6AC5EEE3D}" type="presParOf" srcId="{01A2FF78-D9F6-F54B-B927-10262EDAEBC2}" destId="{0BBDCD18-8C2B-2341-9655-B3D301DC966F}" srcOrd="9" destOrd="0" presId="urn:microsoft.com/office/officeart/2005/8/layout/hProcess3"/>
    <dgm:cxn modelId="{41E5734F-756A-5E41-B583-A06EE342F40B}" type="presParOf" srcId="{0BBDCD18-8C2B-2341-9655-B3D301DC966F}" destId="{FDC0E3B6-D29B-9242-BD67-EA772C6DDBAC}" srcOrd="0" destOrd="0" presId="urn:microsoft.com/office/officeart/2005/8/layout/hProcess3"/>
    <dgm:cxn modelId="{011E5F88-E5F9-574F-8E69-AD8183A769A5}" type="presParOf" srcId="{0BBDCD18-8C2B-2341-9655-B3D301DC966F}" destId="{45F33B71-39C1-D249-87D2-E18364E30074}" srcOrd="1" destOrd="0" presId="urn:microsoft.com/office/officeart/2005/8/layout/hProcess3"/>
    <dgm:cxn modelId="{B8095B85-9EDC-C448-A16D-A2CCDAB4FB13}" type="presParOf" srcId="{0BBDCD18-8C2B-2341-9655-B3D301DC966F}" destId="{C80B61B4-ADFF-1A43-825C-0768900328C2}" srcOrd="2" destOrd="0" presId="urn:microsoft.com/office/officeart/2005/8/layout/hProcess3"/>
    <dgm:cxn modelId="{48E01EA4-CE93-A445-92A8-99972EE81C70}" type="presParOf" srcId="{0BBDCD18-8C2B-2341-9655-B3D301DC966F}" destId="{3715BB13-927A-BB41-8B59-45B1A20B57F5}" srcOrd="3" destOrd="0" presId="urn:microsoft.com/office/officeart/2005/8/layout/hProcess3"/>
    <dgm:cxn modelId="{0C405FD5-BA38-0B4D-95B3-55AC84B159E5}" type="presParOf" srcId="{01A2FF78-D9F6-F54B-B927-10262EDAEBC2}" destId="{C7C49C60-C1D1-EB40-9B26-21D4E64E345D}" srcOrd="10" destOrd="0" presId="urn:microsoft.com/office/officeart/2005/8/layout/hProcess3"/>
    <dgm:cxn modelId="{77CC3DCB-4F15-1142-8536-7B88FF947054}" type="presParOf" srcId="{01A2FF78-D9F6-F54B-B927-10262EDAEBC2}" destId="{C53B4300-A468-A348-A863-F982D3C815DF}" srcOrd="11" destOrd="0" presId="urn:microsoft.com/office/officeart/2005/8/layout/hProcess3"/>
    <dgm:cxn modelId="{FE6BA445-7BE0-7649-9D06-7FE74F83C990}" type="presParOf" srcId="{01A2FF78-D9F6-F54B-B927-10262EDAEBC2}" destId="{1732D335-7D17-6E45-8338-716CA114D10D}" srcOrd="12"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AA4BD4-C68F-0845-8C2E-4DA3DD4E5EB8}" type="doc">
      <dgm:prSet loTypeId="urn:microsoft.com/office/officeart/2005/8/layout/hProcess7" loCatId="" qsTypeId="urn:microsoft.com/office/officeart/2005/8/quickstyle/simple1" qsCatId="simple" csTypeId="urn:microsoft.com/office/officeart/2005/8/colors/accent1_2" csCatId="accent1" phldr="1"/>
      <dgm:spPr/>
      <dgm:t>
        <a:bodyPr/>
        <a:lstStyle/>
        <a:p>
          <a:endParaRPr lang="en-US"/>
        </a:p>
      </dgm:t>
    </dgm:pt>
    <dgm:pt modelId="{F30E84E5-E68C-1347-916D-7430638DB343}">
      <dgm:prSet phldrT="[Text]"/>
      <dgm:spPr>
        <a:solidFill>
          <a:srgbClr val="305167"/>
        </a:solidFill>
      </dgm:spPr>
      <dgm:t>
        <a:bodyPr/>
        <a:lstStyle/>
        <a:p>
          <a:r>
            <a:rPr lang="en-US" dirty="0"/>
            <a:t>Feb 2024</a:t>
          </a:r>
        </a:p>
      </dgm:t>
    </dgm:pt>
    <dgm:pt modelId="{9D326664-EF6D-3E4C-8ED0-86E6805381BC}" type="parTrans" cxnId="{0A1E2C1E-EAEA-8B41-A7A8-39610C906AC4}">
      <dgm:prSet/>
      <dgm:spPr/>
      <dgm:t>
        <a:bodyPr/>
        <a:lstStyle/>
        <a:p>
          <a:endParaRPr lang="en-US"/>
        </a:p>
      </dgm:t>
    </dgm:pt>
    <dgm:pt modelId="{24EC8CDF-F587-F64F-9546-C1D396878EEF}" type="sibTrans" cxnId="{0A1E2C1E-EAEA-8B41-A7A8-39610C906AC4}">
      <dgm:prSet/>
      <dgm:spPr/>
      <dgm:t>
        <a:bodyPr/>
        <a:lstStyle/>
        <a:p>
          <a:endParaRPr lang="en-US"/>
        </a:p>
      </dgm:t>
    </dgm:pt>
    <dgm:pt modelId="{544FF5C8-B92D-D443-AE8A-726872114B12}">
      <dgm:prSet phldrT="[Text]"/>
      <dgm:spPr/>
      <dgm:t>
        <a:bodyPr/>
        <a:lstStyle/>
        <a:p>
          <a:r>
            <a:rPr lang="en-US" dirty="0"/>
            <a:t>Kickoff Meeting</a:t>
          </a:r>
        </a:p>
        <a:p>
          <a:r>
            <a:rPr lang="en-US" dirty="0"/>
            <a:t> </a:t>
          </a:r>
        </a:p>
      </dgm:t>
    </dgm:pt>
    <dgm:pt modelId="{E3F1B5BF-2F93-4347-ADD7-5466ED5BD569}" type="parTrans" cxnId="{AB225944-73BD-324D-AEA6-CE493B5D4EB4}">
      <dgm:prSet/>
      <dgm:spPr/>
      <dgm:t>
        <a:bodyPr/>
        <a:lstStyle/>
        <a:p>
          <a:endParaRPr lang="en-US"/>
        </a:p>
      </dgm:t>
    </dgm:pt>
    <dgm:pt modelId="{2BB11522-1123-044A-BF35-BA136E27CFB9}" type="sibTrans" cxnId="{AB225944-73BD-324D-AEA6-CE493B5D4EB4}">
      <dgm:prSet/>
      <dgm:spPr/>
      <dgm:t>
        <a:bodyPr/>
        <a:lstStyle/>
        <a:p>
          <a:endParaRPr lang="en-US"/>
        </a:p>
      </dgm:t>
    </dgm:pt>
    <dgm:pt modelId="{EFC584FC-E077-2F45-98A9-902B53BB48F0}">
      <dgm:prSet phldrT="[Text]"/>
      <dgm:spPr/>
      <dgm:t>
        <a:bodyPr/>
        <a:lstStyle/>
        <a:p>
          <a:r>
            <a:rPr lang="en-US" dirty="0"/>
            <a:t>March 2024</a:t>
          </a:r>
        </a:p>
      </dgm:t>
    </dgm:pt>
    <dgm:pt modelId="{6D0B3718-0B7F-1941-A3E8-AD8D6D576039}" type="parTrans" cxnId="{B38C9211-870F-5D4C-8E21-5855AD6A5EEC}">
      <dgm:prSet/>
      <dgm:spPr/>
      <dgm:t>
        <a:bodyPr/>
        <a:lstStyle/>
        <a:p>
          <a:endParaRPr lang="en-US"/>
        </a:p>
      </dgm:t>
    </dgm:pt>
    <dgm:pt modelId="{EB278794-BFD1-7648-A1D9-524D5CDF5610}" type="sibTrans" cxnId="{B38C9211-870F-5D4C-8E21-5855AD6A5EEC}">
      <dgm:prSet/>
      <dgm:spPr/>
      <dgm:t>
        <a:bodyPr/>
        <a:lstStyle/>
        <a:p>
          <a:endParaRPr lang="en-US"/>
        </a:p>
      </dgm:t>
    </dgm:pt>
    <dgm:pt modelId="{1AE5A8EB-9AD9-8941-8FAA-CEC8C7C0861F}">
      <dgm:prSet phldrT="[Text]"/>
      <dgm:spPr/>
      <dgm:t>
        <a:bodyPr/>
        <a:lstStyle/>
        <a:p>
          <a:r>
            <a:rPr lang="en-US" dirty="0"/>
            <a:t>Community Resilience Training </a:t>
          </a:r>
        </a:p>
        <a:p>
          <a:r>
            <a:rPr lang="en-US" dirty="0"/>
            <a:t> </a:t>
          </a:r>
        </a:p>
      </dgm:t>
    </dgm:pt>
    <dgm:pt modelId="{07C08EE3-4BA4-5D49-AB7F-384EC259E35B}" type="parTrans" cxnId="{C0B65C49-7BEE-F94D-BFA3-206D3E8C8F59}">
      <dgm:prSet/>
      <dgm:spPr/>
      <dgm:t>
        <a:bodyPr/>
        <a:lstStyle/>
        <a:p>
          <a:endParaRPr lang="en-US"/>
        </a:p>
      </dgm:t>
    </dgm:pt>
    <dgm:pt modelId="{47F01ACD-C819-2449-A2CF-2557D8E51EFF}" type="sibTrans" cxnId="{C0B65C49-7BEE-F94D-BFA3-206D3E8C8F59}">
      <dgm:prSet/>
      <dgm:spPr/>
      <dgm:t>
        <a:bodyPr/>
        <a:lstStyle/>
        <a:p>
          <a:endParaRPr lang="en-US"/>
        </a:p>
      </dgm:t>
    </dgm:pt>
    <dgm:pt modelId="{CAD55EEE-9EAF-C045-9774-3441E9AFA45C}">
      <dgm:prSet phldrT="[Text]"/>
      <dgm:spPr>
        <a:solidFill>
          <a:schemeClr val="accent1"/>
        </a:solidFill>
        <a:ln>
          <a:solidFill>
            <a:schemeClr val="accent1"/>
          </a:solidFill>
        </a:ln>
      </dgm:spPr>
      <dgm:t>
        <a:bodyPr/>
        <a:lstStyle/>
        <a:p>
          <a:r>
            <a:rPr lang="en-US" dirty="0"/>
            <a:t>April/May 2024</a:t>
          </a:r>
        </a:p>
      </dgm:t>
    </dgm:pt>
    <dgm:pt modelId="{FB8819FB-37CC-DD40-BC03-F05D07254BFB}" type="parTrans" cxnId="{2B3E6BE4-97A2-7949-A18A-A23652AC5B1D}">
      <dgm:prSet/>
      <dgm:spPr/>
      <dgm:t>
        <a:bodyPr/>
        <a:lstStyle/>
        <a:p>
          <a:endParaRPr lang="en-US"/>
        </a:p>
      </dgm:t>
    </dgm:pt>
    <dgm:pt modelId="{4816FDA4-5E81-5D49-B72B-0A46097EC06C}" type="sibTrans" cxnId="{2B3E6BE4-97A2-7949-A18A-A23652AC5B1D}">
      <dgm:prSet/>
      <dgm:spPr/>
      <dgm:t>
        <a:bodyPr/>
        <a:lstStyle/>
        <a:p>
          <a:endParaRPr lang="en-US"/>
        </a:p>
      </dgm:t>
    </dgm:pt>
    <dgm:pt modelId="{DB0F40F3-622C-9140-9E4A-AFFB42456B57}">
      <dgm:prSet phldrT="[Text]"/>
      <dgm:spPr/>
      <dgm:t>
        <a:bodyPr/>
        <a:lstStyle/>
        <a:p>
          <a:r>
            <a:rPr lang="en-US" dirty="0"/>
            <a:t>Community Action Planning Workshop</a:t>
          </a:r>
        </a:p>
        <a:p>
          <a:r>
            <a:rPr lang="en-US" dirty="0"/>
            <a:t> </a:t>
          </a:r>
        </a:p>
      </dgm:t>
    </dgm:pt>
    <dgm:pt modelId="{5FCD5D47-9FC8-2246-B2EE-15ED61E47C49}" type="parTrans" cxnId="{60DB0EE8-E53A-9340-9811-C9F87B780196}">
      <dgm:prSet/>
      <dgm:spPr/>
      <dgm:t>
        <a:bodyPr/>
        <a:lstStyle/>
        <a:p>
          <a:endParaRPr lang="en-US"/>
        </a:p>
      </dgm:t>
    </dgm:pt>
    <dgm:pt modelId="{A97D23C0-4760-EE47-9E3F-F899EE7283C7}" type="sibTrans" cxnId="{60DB0EE8-E53A-9340-9811-C9F87B780196}">
      <dgm:prSet/>
      <dgm:spPr/>
      <dgm:t>
        <a:bodyPr/>
        <a:lstStyle/>
        <a:p>
          <a:endParaRPr lang="en-US"/>
        </a:p>
      </dgm:t>
    </dgm:pt>
    <dgm:pt modelId="{396D0906-F01E-DA4E-B5C1-9E5BCBFE6848}">
      <dgm:prSet phldrT="[Text]"/>
      <dgm:spPr/>
      <dgm:t>
        <a:bodyPr/>
        <a:lstStyle/>
        <a:p>
          <a:endParaRPr lang="en-US" dirty="0"/>
        </a:p>
      </dgm:t>
    </dgm:pt>
    <dgm:pt modelId="{7A7640F3-3F04-7646-AB50-192CC63CE086}" type="parTrans" cxnId="{4E738708-1909-2946-B500-297EA97DFA93}">
      <dgm:prSet/>
      <dgm:spPr/>
      <dgm:t>
        <a:bodyPr/>
        <a:lstStyle/>
        <a:p>
          <a:endParaRPr lang="en-US"/>
        </a:p>
      </dgm:t>
    </dgm:pt>
    <dgm:pt modelId="{C6BD3894-7A35-C14B-AB90-4CA566EF1A59}" type="sibTrans" cxnId="{4E738708-1909-2946-B500-297EA97DFA93}">
      <dgm:prSet/>
      <dgm:spPr/>
      <dgm:t>
        <a:bodyPr/>
        <a:lstStyle/>
        <a:p>
          <a:endParaRPr lang="en-US"/>
        </a:p>
      </dgm:t>
    </dgm:pt>
    <dgm:pt modelId="{03181D4E-375F-194B-80F3-55BEDAA2E2AE}">
      <dgm:prSet phldrT="[Text]"/>
      <dgm:spPr/>
      <dgm:t>
        <a:bodyPr/>
        <a:lstStyle/>
        <a:p>
          <a:r>
            <a:rPr lang="en-US" dirty="0"/>
            <a:t>April 2024</a:t>
          </a:r>
        </a:p>
      </dgm:t>
    </dgm:pt>
    <dgm:pt modelId="{FA0CEFCC-7612-5346-832F-8C533BE06D78}" type="parTrans" cxnId="{4F13A256-9E81-D942-B009-8D1B61FA0205}">
      <dgm:prSet/>
      <dgm:spPr/>
      <dgm:t>
        <a:bodyPr/>
        <a:lstStyle/>
        <a:p>
          <a:endParaRPr lang="en-US"/>
        </a:p>
      </dgm:t>
    </dgm:pt>
    <dgm:pt modelId="{DDFB3EDB-DAF0-6245-9A82-B0E12E138193}" type="sibTrans" cxnId="{4F13A256-9E81-D942-B009-8D1B61FA0205}">
      <dgm:prSet/>
      <dgm:spPr/>
      <dgm:t>
        <a:bodyPr/>
        <a:lstStyle/>
        <a:p>
          <a:endParaRPr lang="en-US"/>
        </a:p>
      </dgm:t>
    </dgm:pt>
    <dgm:pt modelId="{326659FD-B450-FF47-970D-C51036324602}">
      <dgm:prSet phldrT="[Text]"/>
      <dgm:spPr/>
      <dgm:t>
        <a:bodyPr/>
        <a:lstStyle/>
        <a:p>
          <a:r>
            <a:rPr lang="en-US" dirty="0"/>
            <a:t>Community Assessment Workshop</a:t>
          </a:r>
        </a:p>
        <a:p>
          <a:r>
            <a:rPr lang="en-US" dirty="0"/>
            <a:t> </a:t>
          </a:r>
        </a:p>
      </dgm:t>
    </dgm:pt>
    <dgm:pt modelId="{8850FCD5-7093-A845-97F1-5C69AA6D7E86}" type="parTrans" cxnId="{8E93A796-13B1-3B4B-9726-A53369DCF9DB}">
      <dgm:prSet/>
      <dgm:spPr/>
      <dgm:t>
        <a:bodyPr/>
        <a:lstStyle/>
        <a:p>
          <a:endParaRPr lang="en-US"/>
        </a:p>
      </dgm:t>
    </dgm:pt>
    <dgm:pt modelId="{3CB77FF1-8F02-B646-B0B8-709A44D7EAC9}" type="sibTrans" cxnId="{8E93A796-13B1-3B4B-9726-A53369DCF9DB}">
      <dgm:prSet/>
      <dgm:spPr/>
      <dgm:t>
        <a:bodyPr/>
        <a:lstStyle/>
        <a:p>
          <a:endParaRPr lang="en-US"/>
        </a:p>
      </dgm:t>
    </dgm:pt>
    <dgm:pt modelId="{6E3B43EA-C157-8E4D-BF7D-5CE0AF4931FB}">
      <dgm:prSet/>
      <dgm:spPr/>
      <dgm:t>
        <a:bodyPr/>
        <a:lstStyle/>
        <a:p>
          <a:r>
            <a:rPr lang="en-US" dirty="0"/>
            <a:t>May/June 2024</a:t>
          </a:r>
        </a:p>
      </dgm:t>
    </dgm:pt>
    <dgm:pt modelId="{8FFD9DCA-0388-FE49-B032-B1EF670BDE90}" type="parTrans" cxnId="{8DBAB0BF-55EF-084D-9E6B-F59DB004600F}">
      <dgm:prSet/>
      <dgm:spPr/>
      <dgm:t>
        <a:bodyPr/>
        <a:lstStyle/>
        <a:p>
          <a:endParaRPr lang="en-US"/>
        </a:p>
      </dgm:t>
    </dgm:pt>
    <dgm:pt modelId="{0A2A9C5D-1B41-414E-A6F6-61FDB130056E}" type="sibTrans" cxnId="{8DBAB0BF-55EF-084D-9E6B-F59DB004600F}">
      <dgm:prSet/>
      <dgm:spPr/>
      <dgm:t>
        <a:bodyPr/>
        <a:lstStyle/>
        <a:p>
          <a:endParaRPr lang="en-US"/>
        </a:p>
      </dgm:t>
    </dgm:pt>
    <dgm:pt modelId="{39C87857-F2BA-424C-B96D-3330C90CBC5C}">
      <dgm:prSet/>
      <dgm:spPr/>
      <dgm:t>
        <a:bodyPr/>
        <a:lstStyle/>
        <a:p>
          <a:r>
            <a:rPr lang="en-US" dirty="0"/>
            <a:t>Feedback on Draft Roadmap</a:t>
          </a:r>
        </a:p>
      </dgm:t>
    </dgm:pt>
    <dgm:pt modelId="{61A43B28-4B29-D24D-8031-157D46797E79}" type="parTrans" cxnId="{D666422E-1263-5F43-8785-26D75E613FF2}">
      <dgm:prSet/>
      <dgm:spPr/>
      <dgm:t>
        <a:bodyPr/>
        <a:lstStyle/>
        <a:p>
          <a:endParaRPr lang="en-US"/>
        </a:p>
      </dgm:t>
    </dgm:pt>
    <dgm:pt modelId="{2C386770-D449-7440-B600-66847A1D0A0B}" type="sibTrans" cxnId="{D666422E-1263-5F43-8785-26D75E613FF2}">
      <dgm:prSet/>
      <dgm:spPr/>
      <dgm:t>
        <a:bodyPr/>
        <a:lstStyle/>
        <a:p>
          <a:endParaRPr lang="en-US"/>
        </a:p>
      </dgm:t>
    </dgm:pt>
    <dgm:pt modelId="{08B08D66-6367-5344-8CEF-504C7BE6A0DC}" type="pres">
      <dgm:prSet presAssocID="{B6AA4BD4-C68F-0845-8C2E-4DA3DD4E5EB8}" presName="Name0" presStyleCnt="0">
        <dgm:presLayoutVars>
          <dgm:dir/>
          <dgm:animLvl val="lvl"/>
          <dgm:resizeHandles val="exact"/>
        </dgm:presLayoutVars>
      </dgm:prSet>
      <dgm:spPr/>
    </dgm:pt>
    <dgm:pt modelId="{44525F61-C417-FB41-9563-AAEC4345128E}" type="pres">
      <dgm:prSet presAssocID="{F30E84E5-E68C-1347-916D-7430638DB343}" presName="compositeNode" presStyleCnt="0">
        <dgm:presLayoutVars>
          <dgm:bulletEnabled val="1"/>
        </dgm:presLayoutVars>
      </dgm:prSet>
      <dgm:spPr/>
    </dgm:pt>
    <dgm:pt modelId="{179684E3-003B-364E-A4E9-29D6B6E9CCF4}" type="pres">
      <dgm:prSet presAssocID="{F30E84E5-E68C-1347-916D-7430638DB343}" presName="bgRect" presStyleLbl="node1" presStyleIdx="0" presStyleCnt="5"/>
      <dgm:spPr/>
    </dgm:pt>
    <dgm:pt modelId="{F477652A-916B-8242-8C37-79B1784047B2}" type="pres">
      <dgm:prSet presAssocID="{F30E84E5-E68C-1347-916D-7430638DB343}" presName="parentNode" presStyleLbl="node1" presStyleIdx="0" presStyleCnt="5">
        <dgm:presLayoutVars>
          <dgm:chMax val="0"/>
          <dgm:bulletEnabled val="1"/>
        </dgm:presLayoutVars>
      </dgm:prSet>
      <dgm:spPr/>
    </dgm:pt>
    <dgm:pt modelId="{283BC877-B313-BF4B-99D1-723D06453960}" type="pres">
      <dgm:prSet presAssocID="{F30E84E5-E68C-1347-916D-7430638DB343}" presName="childNode" presStyleLbl="node1" presStyleIdx="0" presStyleCnt="5">
        <dgm:presLayoutVars>
          <dgm:bulletEnabled val="1"/>
        </dgm:presLayoutVars>
      </dgm:prSet>
      <dgm:spPr/>
    </dgm:pt>
    <dgm:pt modelId="{580C433A-2002-374E-9955-2B00A4D01F5B}" type="pres">
      <dgm:prSet presAssocID="{24EC8CDF-F587-F64F-9546-C1D396878EEF}" presName="hSp" presStyleCnt="0"/>
      <dgm:spPr/>
    </dgm:pt>
    <dgm:pt modelId="{BFB51DEE-90C0-6540-8DFC-2FD34F372584}" type="pres">
      <dgm:prSet presAssocID="{24EC8CDF-F587-F64F-9546-C1D396878EEF}" presName="vProcSp" presStyleCnt="0"/>
      <dgm:spPr/>
    </dgm:pt>
    <dgm:pt modelId="{3CB03A87-B521-1147-804A-41BD5B5B0416}" type="pres">
      <dgm:prSet presAssocID="{24EC8CDF-F587-F64F-9546-C1D396878EEF}" presName="vSp1" presStyleCnt="0"/>
      <dgm:spPr/>
    </dgm:pt>
    <dgm:pt modelId="{06AD2963-5622-0943-8ED7-6035298E845D}" type="pres">
      <dgm:prSet presAssocID="{24EC8CDF-F587-F64F-9546-C1D396878EEF}" presName="simulatedConn" presStyleLbl="solidFgAcc1" presStyleIdx="0" presStyleCnt="4"/>
      <dgm:spPr/>
    </dgm:pt>
    <dgm:pt modelId="{5B557E0F-4899-CF4A-B4D1-ED7A037CC8B9}" type="pres">
      <dgm:prSet presAssocID="{24EC8CDF-F587-F64F-9546-C1D396878EEF}" presName="vSp2" presStyleCnt="0"/>
      <dgm:spPr/>
    </dgm:pt>
    <dgm:pt modelId="{AB79AF52-01F2-E147-AFEE-4C4F48CCA047}" type="pres">
      <dgm:prSet presAssocID="{24EC8CDF-F587-F64F-9546-C1D396878EEF}" presName="sibTrans" presStyleCnt="0"/>
      <dgm:spPr/>
    </dgm:pt>
    <dgm:pt modelId="{11282207-A6D9-5D4B-8C36-9A1B790CC9DF}" type="pres">
      <dgm:prSet presAssocID="{EFC584FC-E077-2F45-98A9-902B53BB48F0}" presName="compositeNode" presStyleCnt="0">
        <dgm:presLayoutVars>
          <dgm:bulletEnabled val="1"/>
        </dgm:presLayoutVars>
      </dgm:prSet>
      <dgm:spPr/>
    </dgm:pt>
    <dgm:pt modelId="{4F6E631B-C9C6-B14D-B925-C99518368DD7}" type="pres">
      <dgm:prSet presAssocID="{EFC584FC-E077-2F45-98A9-902B53BB48F0}" presName="bgRect" presStyleLbl="node1" presStyleIdx="1" presStyleCnt="5"/>
      <dgm:spPr/>
    </dgm:pt>
    <dgm:pt modelId="{D330DA8F-6E2D-EB4D-B670-4B6CA82D1FEF}" type="pres">
      <dgm:prSet presAssocID="{EFC584FC-E077-2F45-98A9-902B53BB48F0}" presName="parentNode" presStyleLbl="node1" presStyleIdx="1" presStyleCnt="5">
        <dgm:presLayoutVars>
          <dgm:chMax val="0"/>
          <dgm:bulletEnabled val="1"/>
        </dgm:presLayoutVars>
      </dgm:prSet>
      <dgm:spPr/>
    </dgm:pt>
    <dgm:pt modelId="{7117E855-3949-4A44-BD92-6DAB1D00ED50}" type="pres">
      <dgm:prSet presAssocID="{EFC584FC-E077-2F45-98A9-902B53BB48F0}" presName="childNode" presStyleLbl="node1" presStyleIdx="1" presStyleCnt="5">
        <dgm:presLayoutVars>
          <dgm:bulletEnabled val="1"/>
        </dgm:presLayoutVars>
      </dgm:prSet>
      <dgm:spPr/>
    </dgm:pt>
    <dgm:pt modelId="{C03066FB-A144-2B41-AB17-5F153BE069FF}" type="pres">
      <dgm:prSet presAssocID="{EB278794-BFD1-7648-A1D9-524D5CDF5610}" presName="hSp" presStyleCnt="0"/>
      <dgm:spPr/>
    </dgm:pt>
    <dgm:pt modelId="{79303EA4-ECEB-C348-A489-FAF0A3408EFE}" type="pres">
      <dgm:prSet presAssocID="{EB278794-BFD1-7648-A1D9-524D5CDF5610}" presName="vProcSp" presStyleCnt="0"/>
      <dgm:spPr/>
    </dgm:pt>
    <dgm:pt modelId="{9E58E80F-E163-1449-BBF2-21C02F8C1F00}" type="pres">
      <dgm:prSet presAssocID="{EB278794-BFD1-7648-A1D9-524D5CDF5610}" presName="vSp1" presStyleCnt="0"/>
      <dgm:spPr/>
    </dgm:pt>
    <dgm:pt modelId="{D4D42F50-9E41-A14F-A34E-B290207E6CF6}" type="pres">
      <dgm:prSet presAssocID="{EB278794-BFD1-7648-A1D9-524D5CDF5610}" presName="simulatedConn" presStyleLbl="solidFgAcc1" presStyleIdx="1" presStyleCnt="4"/>
      <dgm:spPr/>
    </dgm:pt>
    <dgm:pt modelId="{2C22F4D4-4CF6-4B4D-9F5F-9EFD59362EF3}" type="pres">
      <dgm:prSet presAssocID="{EB278794-BFD1-7648-A1D9-524D5CDF5610}" presName="vSp2" presStyleCnt="0"/>
      <dgm:spPr/>
    </dgm:pt>
    <dgm:pt modelId="{EDA18A1C-FAEE-484D-9243-D9795DD68499}" type="pres">
      <dgm:prSet presAssocID="{EB278794-BFD1-7648-A1D9-524D5CDF5610}" presName="sibTrans" presStyleCnt="0"/>
      <dgm:spPr/>
    </dgm:pt>
    <dgm:pt modelId="{10714C4F-2E5C-A447-9622-1A5C6DDEBB89}" type="pres">
      <dgm:prSet presAssocID="{03181D4E-375F-194B-80F3-55BEDAA2E2AE}" presName="compositeNode" presStyleCnt="0">
        <dgm:presLayoutVars>
          <dgm:bulletEnabled val="1"/>
        </dgm:presLayoutVars>
      </dgm:prSet>
      <dgm:spPr/>
    </dgm:pt>
    <dgm:pt modelId="{61DDF37B-76F5-6B43-90C9-509E1676BFBE}" type="pres">
      <dgm:prSet presAssocID="{03181D4E-375F-194B-80F3-55BEDAA2E2AE}" presName="bgRect" presStyleLbl="node1" presStyleIdx="2" presStyleCnt="5"/>
      <dgm:spPr/>
    </dgm:pt>
    <dgm:pt modelId="{768932AA-0AE2-B340-920A-B321630EEFD4}" type="pres">
      <dgm:prSet presAssocID="{03181D4E-375F-194B-80F3-55BEDAA2E2AE}" presName="parentNode" presStyleLbl="node1" presStyleIdx="2" presStyleCnt="5">
        <dgm:presLayoutVars>
          <dgm:chMax val="0"/>
          <dgm:bulletEnabled val="1"/>
        </dgm:presLayoutVars>
      </dgm:prSet>
      <dgm:spPr/>
    </dgm:pt>
    <dgm:pt modelId="{2ED96F80-C916-0449-8BC4-62DDC2E46092}" type="pres">
      <dgm:prSet presAssocID="{03181D4E-375F-194B-80F3-55BEDAA2E2AE}" presName="childNode" presStyleLbl="node1" presStyleIdx="2" presStyleCnt="5">
        <dgm:presLayoutVars>
          <dgm:bulletEnabled val="1"/>
        </dgm:presLayoutVars>
      </dgm:prSet>
      <dgm:spPr/>
    </dgm:pt>
    <dgm:pt modelId="{435B511C-17ED-664B-9338-9743DD60F739}" type="pres">
      <dgm:prSet presAssocID="{DDFB3EDB-DAF0-6245-9A82-B0E12E138193}" presName="hSp" presStyleCnt="0"/>
      <dgm:spPr/>
    </dgm:pt>
    <dgm:pt modelId="{C04B6B3D-2A7D-454C-9267-DF7A7D7FE72D}" type="pres">
      <dgm:prSet presAssocID="{DDFB3EDB-DAF0-6245-9A82-B0E12E138193}" presName="vProcSp" presStyleCnt="0"/>
      <dgm:spPr/>
    </dgm:pt>
    <dgm:pt modelId="{6AA6C65A-BE2D-6540-8B85-2303E08D28FB}" type="pres">
      <dgm:prSet presAssocID="{DDFB3EDB-DAF0-6245-9A82-B0E12E138193}" presName="vSp1" presStyleCnt="0"/>
      <dgm:spPr/>
    </dgm:pt>
    <dgm:pt modelId="{708B6645-9DE4-1F4A-8519-D72814862F05}" type="pres">
      <dgm:prSet presAssocID="{DDFB3EDB-DAF0-6245-9A82-B0E12E138193}" presName="simulatedConn" presStyleLbl="solidFgAcc1" presStyleIdx="2" presStyleCnt="4"/>
      <dgm:spPr/>
    </dgm:pt>
    <dgm:pt modelId="{8FEA5B08-CCAD-2A49-B1B2-F5FFCA2BB233}" type="pres">
      <dgm:prSet presAssocID="{DDFB3EDB-DAF0-6245-9A82-B0E12E138193}" presName="vSp2" presStyleCnt="0"/>
      <dgm:spPr/>
    </dgm:pt>
    <dgm:pt modelId="{D3424397-B9D0-F549-92F2-C8D0AE53875A}" type="pres">
      <dgm:prSet presAssocID="{DDFB3EDB-DAF0-6245-9A82-B0E12E138193}" presName="sibTrans" presStyleCnt="0"/>
      <dgm:spPr/>
    </dgm:pt>
    <dgm:pt modelId="{3D1049C8-6264-B04A-B338-505E24D418A5}" type="pres">
      <dgm:prSet presAssocID="{CAD55EEE-9EAF-C045-9774-3441E9AFA45C}" presName="compositeNode" presStyleCnt="0">
        <dgm:presLayoutVars>
          <dgm:bulletEnabled val="1"/>
        </dgm:presLayoutVars>
      </dgm:prSet>
      <dgm:spPr/>
    </dgm:pt>
    <dgm:pt modelId="{E793F70C-8AE2-1349-A567-2F18BFB8CBF4}" type="pres">
      <dgm:prSet presAssocID="{CAD55EEE-9EAF-C045-9774-3441E9AFA45C}" presName="bgRect" presStyleLbl="node1" presStyleIdx="3" presStyleCnt="5"/>
      <dgm:spPr/>
    </dgm:pt>
    <dgm:pt modelId="{9ED7015A-AB6B-3540-9EAF-09CAE746635E}" type="pres">
      <dgm:prSet presAssocID="{CAD55EEE-9EAF-C045-9774-3441E9AFA45C}" presName="parentNode" presStyleLbl="node1" presStyleIdx="3" presStyleCnt="5">
        <dgm:presLayoutVars>
          <dgm:chMax val="0"/>
          <dgm:bulletEnabled val="1"/>
        </dgm:presLayoutVars>
      </dgm:prSet>
      <dgm:spPr/>
    </dgm:pt>
    <dgm:pt modelId="{28A34C02-6549-4640-98EA-DC466C0B73FD}" type="pres">
      <dgm:prSet presAssocID="{CAD55EEE-9EAF-C045-9774-3441E9AFA45C}" presName="childNode" presStyleLbl="node1" presStyleIdx="3" presStyleCnt="5">
        <dgm:presLayoutVars>
          <dgm:bulletEnabled val="1"/>
        </dgm:presLayoutVars>
      </dgm:prSet>
      <dgm:spPr/>
    </dgm:pt>
    <dgm:pt modelId="{053091F9-7DBE-4444-A9A3-92C17F8534C7}" type="pres">
      <dgm:prSet presAssocID="{4816FDA4-5E81-5D49-B72B-0A46097EC06C}" presName="hSp" presStyleCnt="0"/>
      <dgm:spPr/>
    </dgm:pt>
    <dgm:pt modelId="{C9742735-94AF-F246-87A5-5BAC36BD2B38}" type="pres">
      <dgm:prSet presAssocID="{4816FDA4-5E81-5D49-B72B-0A46097EC06C}" presName="vProcSp" presStyleCnt="0"/>
      <dgm:spPr/>
    </dgm:pt>
    <dgm:pt modelId="{57B5147B-146E-AB43-B8E3-74CFE05EB1B8}" type="pres">
      <dgm:prSet presAssocID="{4816FDA4-5E81-5D49-B72B-0A46097EC06C}" presName="vSp1" presStyleCnt="0"/>
      <dgm:spPr/>
    </dgm:pt>
    <dgm:pt modelId="{862330D3-A8CB-4146-A272-50EDE02F0E29}" type="pres">
      <dgm:prSet presAssocID="{4816FDA4-5E81-5D49-B72B-0A46097EC06C}" presName="simulatedConn" presStyleLbl="solidFgAcc1" presStyleIdx="3" presStyleCnt="4"/>
      <dgm:spPr/>
    </dgm:pt>
    <dgm:pt modelId="{872411D8-45D7-6F46-A103-FE4A85042601}" type="pres">
      <dgm:prSet presAssocID="{4816FDA4-5E81-5D49-B72B-0A46097EC06C}" presName="vSp2" presStyleCnt="0"/>
      <dgm:spPr/>
    </dgm:pt>
    <dgm:pt modelId="{643D6914-A776-1840-B579-3282738EBDF2}" type="pres">
      <dgm:prSet presAssocID="{4816FDA4-5E81-5D49-B72B-0A46097EC06C}" presName="sibTrans" presStyleCnt="0"/>
      <dgm:spPr/>
    </dgm:pt>
    <dgm:pt modelId="{3CAD9DCE-51BA-3542-9BD8-7628C7B2F10B}" type="pres">
      <dgm:prSet presAssocID="{6E3B43EA-C157-8E4D-BF7D-5CE0AF4931FB}" presName="compositeNode" presStyleCnt="0">
        <dgm:presLayoutVars>
          <dgm:bulletEnabled val="1"/>
        </dgm:presLayoutVars>
      </dgm:prSet>
      <dgm:spPr/>
    </dgm:pt>
    <dgm:pt modelId="{3BD33329-A9C4-3148-B197-83D387961E0E}" type="pres">
      <dgm:prSet presAssocID="{6E3B43EA-C157-8E4D-BF7D-5CE0AF4931FB}" presName="bgRect" presStyleLbl="node1" presStyleIdx="4" presStyleCnt="5"/>
      <dgm:spPr/>
    </dgm:pt>
    <dgm:pt modelId="{3FD3F99E-14F2-F649-8CFE-FE66CEF61799}" type="pres">
      <dgm:prSet presAssocID="{6E3B43EA-C157-8E4D-BF7D-5CE0AF4931FB}" presName="parentNode" presStyleLbl="node1" presStyleIdx="4" presStyleCnt="5">
        <dgm:presLayoutVars>
          <dgm:chMax val="0"/>
          <dgm:bulletEnabled val="1"/>
        </dgm:presLayoutVars>
      </dgm:prSet>
      <dgm:spPr/>
    </dgm:pt>
    <dgm:pt modelId="{FDBEBEFB-521B-9C45-873A-B1F689B1FF42}" type="pres">
      <dgm:prSet presAssocID="{6E3B43EA-C157-8E4D-BF7D-5CE0AF4931FB}" presName="childNode" presStyleLbl="node1" presStyleIdx="4" presStyleCnt="5">
        <dgm:presLayoutVars>
          <dgm:bulletEnabled val="1"/>
        </dgm:presLayoutVars>
      </dgm:prSet>
      <dgm:spPr/>
    </dgm:pt>
  </dgm:ptLst>
  <dgm:cxnLst>
    <dgm:cxn modelId="{250A1307-6E9B-7746-A8BE-2FFF6DFE3C08}" type="presOf" srcId="{03181D4E-375F-194B-80F3-55BEDAA2E2AE}" destId="{61DDF37B-76F5-6B43-90C9-509E1676BFBE}" srcOrd="0" destOrd="0" presId="urn:microsoft.com/office/officeart/2005/8/layout/hProcess7"/>
    <dgm:cxn modelId="{4E738708-1909-2946-B500-297EA97DFA93}" srcId="{CAD55EEE-9EAF-C045-9774-3441E9AFA45C}" destId="{396D0906-F01E-DA4E-B5C1-9E5BCBFE6848}" srcOrd="1" destOrd="0" parTransId="{7A7640F3-3F04-7646-AB50-192CC63CE086}" sibTransId="{C6BD3894-7A35-C14B-AB90-4CA566EF1A59}"/>
    <dgm:cxn modelId="{B38C9211-870F-5D4C-8E21-5855AD6A5EEC}" srcId="{B6AA4BD4-C68F-0845-8C2E-4DA3DD4E5EB8}" destId="{EFC584FC-E077-2F45-98A9-902B53BB48F0}" srcOrd="1" destOrd="0" parTransId="{6D0B3718-0B7F-1941-A3E8-AD8D6D576039}" sibTransId="{EB278794-BFD1-7648-A1D9-524D5CDF5610}"/>
    <dgm:cxn modelId="{17E2901A-5948-BC41-95CC-FC34D3570AF7}" type="presOf" srcId="{396D0906-F01E-DA4E-B5C1-9E5BCBFE6848}" destId="{28A34C02-6549-4640-98EA-DC466C0B73FD}" srcOrd="0" destOrd="1" presId="urn:microsoft.com/office/officeart/2005/8/layout/hProcess7"/>
    <dgm:cxn modelId="{0A1E2C1E-EAEA-8B41-A7A8-39610C906AC4}" srcId="{B6AA4BD4-C68F-0845-8C2E-4DA3DD4E5EB8}" destId="{F30E84E5-E68C-1347-916D-7430638DB343}" srcOrd="0" destOrd="0" parTransId="{9D326664-EF6D-3E4C-8ED0-86E6805381BC}" sibTransId="{24EC8CDF-F587-F64F-9546-C1D396878EEF}"/>
    <dgm:cxn modelId="{D666422E-1263-5F43-8785-26D75E613FF2}" srcId="{6E3B43EA-C157-8E4D-BF7D-5CE0AF4931FB}" destId="{39C87857-F2BA-424C-B96D-3330C90CBC5C}" srcOrd="0" destOrd="0" parTransId="{61A43B28-4B29-D24D-8031-157D46797E79}" sibTransId="{2C386770-D449-7440-B600-66847A1D0A0B}"/>
    <dgm:cxn modelId="{A539C334-CC9A-7B49-B8F9-3B020DE26EC5}" type="presOf" srcId="{6E3B43EA-C157-8E4D-BF7D-5CE0AF4931FB}" destId="{3BD33329-A9C4-3148-B197-83D387961E0E}" srcOrd="0" destOrd="0" presId="urn:microsoft.com/office/officeart/2005/8/layout/hProcess7"/>
    <dgm:cxn modelId="{168FB136-91C5-ED4C-8A68-3A8416E7355B}" type="presOf" srcId="{B6AA4BD4-C68F-0845-8C2E-4DA3DD4E5EB8}" destId="{08B08D66-6367-5344-8CEF-504C7BE6A0DC}" srcOrd="0" destOrd="0" presId="urn:microsoft.com/office/officeart/2005/8/layout/hProcess7"/>
    <dgm:cxn modelId="{AB225944-73BD-324D-AEA6-CE493B5D4EB4}" srcId="{F30E84E5-E68C-1347-916D-7430638DB343}" destId="{544FF5C8-B92D-D443-AE8A-726872114B12}" srcOrd="0" destOrd="0" parTransId="{E3F1B5BF-2F93-4347-ADD7-5466ED5BD569}" sibTransId="{2BB11522-1123-044A-BF35-BA136E27CFB9}"/>
    <dgm:cxn modelId="{5D36FA48-A6D8-8649-A6AC-2889F107E251}" type="presOf" srcId="{1AE5A8EB-9AD9-8941-8FAA-CEC8C7C0861F}" destId="{7117E855-3949-4A44-BD92-6DAB1D00ED50}" srcOrd="0" destOrd="0" presId="urn:microsoft.com/office/officeart/2005/8/layout/hProcess7"/>
    <dgm:cxn modelId="{C0B65C49-7BEE-F94D-BFA3-206D3E8C8F59}" srcId="{EFC584FC-E077-2F45-98A9-902B53BB48F0}" destId="{1AE5A8EB-9AD9-8941-8FAA-CEC8C7C0861F}" srcOrd="0" destOrd="0" parTransId="{07C08EE3-4BA4-5D49-AB7F-384EC259E35B}" sibTransId="{47F01ACD-C819-2449-A2CF-2557D8E51EFF}"/>
    <dgm:cxn modelId="{D5072B4C-366A-1743-9855-220BF75A79EA}" type="presOf" srcId="{F30E84E5-E68C-1347-916D-7430638DB343}" destId="{179684E3-003B-364E-A4E9-29D6B6E9CCF4}" srcOrd="0" destOrd="0" presId="urn:microsoft.com/office/officeart/2005/8/layout/hProcess7"/>
    <dgm:cxn modelId="{6821DD4F-CFE2-A648-8CBB-82704BD40DFC}" type="presOf" srcId="{544FF5C8-B92D-D443-AE8A-726872114B12}" destId="{283BC877-B313-BF4B-99D1-723D06453960}" srcOrd="0" destOrd="0" presId="urn:microsoft.com/office/officeart/2005/8/layout/hProcess7"/>
    <dgm:cxn modelId="{4F13A256-9E81-D942-B009-8D1B61FA0205}" srcId="{B6AA4BD4-C68F-0845-8C2E-4DA3DD4E5EB8}" destId="{03181D4E-375F-194B-80F3-55BEDAA2E2AE}" srcOrd="2" destOrd="0" parTransId="{FA0CEFCC-7612-5346-832F-8C533BE06D78}" sibTransId="{DDFB3EDB-DAF0-6245-9A82-B0E12E138193}"/>
    <dgm:cxn modelId="{3005E05F-CB7D-1C4F-BF9A-6F326F41835C}" type="presOf" srcId="{F30E84E5-E68C-1347-916D-7430638DB343}" destId="{F477652A-916B-8242-8C37-79B1784047B2}" srcOrd="1" destOrd="0" presId="urn:microsoft.com/office/officeart/2005/8/layout/hProcess7"/>
    <dgm:cxn modelId="{8B684F60-3B90-7A46-96DB-181C92C99491}" type="presOf" srcId="{6E3B43EA-C157-8E4D-BF7D-5CE0AF4931FB}" destId="{3FD3F99E-14F2-F649-8CFE-FE66CEF61799}" srcOrd="1" destOrd="0" presId="urn:microsoft.com/office/officeart/2005/8/layout/hProcess7"/>
    <dgm:cxn modelId="{E4EAAE8A-9D11-F24C-BC75-F823C0F704AE}" type="presOf" srcId="{CAD55EEE-9EAF-C045-9774-3441E9AFA45C}" destId="{E793F70C-8AE2-1349-A567-2F18BFB8CBF4}" srcOrd="0" destOrd="0" presId="urn:microsoft.com/office/officeart/2005/8/layout/hProcess7"/>
    <dgm:cxn modelId="{19E27F93-D85B-144A-9BAC-5DAF22A0CCF9}" type="presOf" srcId="{DB0F40F3-622C-9140-9E4A-AFFB42456B57}" destId="{28A34C02-6549-4640-98EA-DC466C0B73FD}" srcOrd="0" destOrd="0" presId="urn:microsoft.com/office/officeart/2005/8/layout/hProcess7"/>
    <dgm:cxn modelId="{8E93A796-13B1-3B4B-9726-A53369DCF9DB}" srcId="{03181D4E-375F-194B-80F3-55BEDAA2E2AE}" destId="{326659FD-B450-FF47-970D-C51036324602}" srcOrd="0" destOrd="0" parTransId="{8850FCD5-7093-A845-97F1-5C69AA6D7E86}" sibTransId="{3CB77FF1-8F02-B646-B0B8-709A44D7EAC9}"/>
    <dgm:cxn modelId="{B16715A1-DF27-B54F-8BB0-9C518EE4C180}" type="presOf" srcId="{EFC584FC-E077-2F45-98A9-902B53BB48F0}" destId="{4F6E631B-C9C6-B14D-B925-C99518368DD7}" srcOrd="0" destOrd="0" presId="urn:microsoft.com/office/officeart/2005/8/layout/hProcess7"/>
    <dgm:cxn modelId="{09F1B0A2-C4F0-E040-A060-17E215C31452}" type="presOf" srcId="{326659FD-B450-FF47-970D-C51036324602}" destId="{2ED96F80-C916-0449-8BC4-62DDC2E46092}" srcOrd="0" destOrd="0" presId="urn:microsoft.com/office/officeart/2005/8/layout/hProcess7"/>
    <dgm:cxn modelId="{494485BD-4569-A740-AF73-67ADB25B2115}" type="presOf" srcId="{39C87857-F2BA-424C-B96D-3330C90CBC5C}" destId="{FDBEBEFB-521B-9C45-873A-B1F689B1FF42}" srcOrd="0" destOrd="0" presId="urn:microsoft.com/office/officeart/2005/8/layout/hProcess7"/>
    <dgm:cxn modelId="{8DBAB0BF-55EF-084D-9E6B-F59DB004600F}" srcId="{B6AA4BD4-C68F-0845-8C2E-4DA3DD4E5EB8}" destId="{6E3B43EA-C157-8E4D-BF7D-5CE0AF4931FB}" srcOrd="4" destOrd="0" parTransId="{8FFD9DCA-0388-FE49-B032-B1EF670BDE90}" sibTransId="{0A2A9C5D-1B41-414E-A6F6-61FDB130056E}"/>
    <dgm:cxn modelId="{737A89D2-8142-FE40-A03C-DB820FF46BFF}" type="presOf" srcId="{EFC584FC-E077-2F45-98A9-902B53BB48F0}" destId="{D330DA8F-6E2D-EB4D-B670-4B6CA82D1FEF}" srcOrd="1" destOrd="0" presId="urn:microsoft.com/office/officeart/2005/8/layout/hProcess7"/>
    <dgm:cxn modelId="{C5D9FCD3-8145-D449-B206-4F9ED4013212}" type="presOf" srcId="{03181D4E-375F-194B-80F3-55BEDAA2E2AE}" destId="{768932AA-0AE2-B340-920A-B321630EEFD4}" srcOrd="1" destOrd="0" presId="urn:microsoft.com/office/officeart/2005/8/layout/hProcess7"/>
    <dgm:cxn modelId="{DF0AABD4-9634-084E-8A43-4CA5DC3927FA}" type="presOf" srcId="{CAD55EEE-9EAF-C045-9774-3441E9AFA45C}" destId="{9ED7015A-AB6B-3540-9EAF-09CAE746635E}" srcOrd="1" destOrd="0" presId="urn:microsoft.com/office/officeart/2005/8/layout/hProcess7"/>
    <dgm:cxn modelId="{2B3E6BE4-97A2-7949-A18A-A23652AC5B1D}" srcId="{B6AA4BD4-C68F-0845-8C2E-4DA3DD4E5EB8}" destId="{CAD55EEE-9EAF-C045-9774-3441E9AFA45C}" srcOrd="3" destOrd="0" parTransId="{FB8819FB-37CC-DD40-BC03-F05D07254BFB}" sibTransId="{4816FDA4-5E81-5D49-B72B-0A46097EC06C}"/>
    <dgm:cxn modelId="{60DB0EE8-E53A-9340-9811-C9F87B780196}" srcId="{CAD55EEE-9EAF-C045-9774-3441E9AFA45C}" destId="{DB0F40F3-622C-9140-9E4A-AFFB42456B57}" srcOrd="0" destOrd="0" parTransId="{5FCD5D47-9FC8-2246-B2EE-15ED61E47C49}" sibTransId="{A97D23C0-4760-EE47-9E3F-F899EE7283C7}"/>
    <dgm:cxn modelId="{4F151D29-2F26-B740-B995-7866A1BBCC6D}" type="presParOf" srcId="{08B08D66-6367-5344-8CEF-504C7BE6A0DC}" destId="{44525F61-C417-FB41-9563-AAEC4345128E}" srcOrd="0" destOrd="0" presId="urn:microsoft.com/office/officeart/2005/8/layout/hProcess7"/>
    <dgm:cxn modelId="{529FD299-5A0C-3444-B629-2518705A54C4}" type="presParOf" srcId="{44525F61-C417-FB41-9563-AAEC4345128E}" destId="{179684E3-003B-364E-A4E9-29D6B6E9CCF4}" srcOrd="0" destOrd="0" presId="urn:microsoft.com/office/officeart/2005/8/layout/hProcess7"/>
    <dgm:cxn modelId="{9DF69FFA-6AC1-534A-B654-55BF553D426A}" type="presParOf" srcId="{44525F61-C417-FB41-9563-AAEC4345128E}" destId="{F477652A-916B-8242-8C37-79B1784047B2}" srcOrd="1" destOrd="0" presId="urn:microsoft.com/office/officeart/2005/8/layout/hProcess7"/>
    <dgm:cxn modelId="{35177DE0-B6AC-E44C-A872-81A5AF8B3800}" type="presParOf" srcId="{44525F61-C417-FB41-9563-AAEC4345128E}" destId="{283BC877-B313-BF4B-99D1-723D06453960}" srcOrd="2" destOrd="0" presId="urn:microsoft.com/office/officeart/2005/8/layout/hProcess7"/>
    <dgm:cxn modelId="{52C44D66-D9D4-5B42-A40D-4DBF49900DAD}" type="presParOf" srcId="{08B08D66-6367-5344-8CEF-504C7BE6A0DC}" destId="{580C433A-2002-374E-9955-2B00A4D01F5B}" srcOrd="1" destOrd="0" presId="urn:microsoft.com/office/officeart/2005/8/layout/hProcess7"/>
    <dgm:cxn modelId="{919EFBB7-7A74-B047-8922-028A029E7987}" type="presParOf" srcId="{08B08D66-6367-5344-8CEF-504C7BE6A0DC}" destId="{BFB51DEE-90C0-6540-8DFC-2FD34F372584}" srcOrd="2" destOrd="0" presId="urn:microsoft.com/office/officeart/2005/8/layout/hProcess7"/>
    <dgm:cxn modelId="{F792CC11-BE69-7D45-866F-98F3B3D9C9CD}" type="presParOf" srcId="{BFB51DEE-90C0-6540-8DFC-2FD34F372584}" destId="{3CB03A87-B521-1147-804A-41BD5B5B0416}" srcOrd="0" destOrd="0" presId="urn:microsoft.com/office/officeart/2005/8/layout/hProcess7"/>
    <dgm:cxn modelId="{0C0FCD44-0B64-704D-9D09-232E82E1C9F9}" type="presParOf" srcId="{BFB51DEE-90C0-6540-8DFC-2FD34F372584}" destId="{06AD2963-5622-0943-8ED7-6035298E845D}" srcOrd="1" destOrd="0" presId="urn:microsoft.com/office/officeart/2005/8/layout/hProcess7"/>
    <dgm:cxn modelId="{B630CAB8-4957-D741-9092-58E2044B6E1F}" type="presParOf" srcId="{BFB51DEE-90C0-6540-8DFC-2FD34F372584}" destId="{5B557E0F-4899-CF4A-B4D1-ED7A037CC8B9}" srcOrd="2" destOrd="0" presId="urn:microsoft.com/office/officeart/2005/8/layout/hProcess7"/>
    <dgm:cxn modelId="{C60A9C15-1B58-2047-8D78-89CE92AAF728}" type="presParOf" srcId="{08B08D66-6367-5344-8CEF-504C7BE6A0DC}" destId="{AB79AF52-01F2-E147-AFEE-4C4F48CCA047}" srcOrd="3" destOrd="0" presId="urn:microsoft.com/office/officeart/2005/8/layout/hProcess7"/>
    <dgm:cxn modelId="{963788B8-D032-3548-987A-C602F54209BC}" type="presParOf" srcId="{08B08D66-6367-5344-8CEF-504C7BE6A0DC}" destId="{11282207-A6D9-5D4B-8C36-9A1B790CC9DF}" srcOrd="4" destOrd="0" presId="urn:microsoft.com/office/officeart/2005/8/layout/hProcess7"/>
    <dgm:cxn modelId="{5F953A12-6684-A341-8F62-0B68A31BB22F}" type="presParOf" srcId="{11282207-A6D9-5D4B-8C36-9A1B790CC9DF}" destId="{4F6E631B-C9C6-B14D-B925-C99518368DD7}" srcOrd="0" destOrd="0" presId="urn:microsoft.com/office/officeart/2005/8/layout/hProcess7"/>
    <dgm:cxn modelId="{C0975A74-25FD-BB4E-B581-FAFF200EEE9D}" type="presParOf" srcId="{11282207-A6D9-5D4B-8C36-9A1B790CC9DF}" destId="{D330DA8F-6E2D-EB4D-B670-4B6CA82D1FEF}" srcOrd="1" destOrd="0" presId="urn:microsoft.com/office/officeart/2005/8/layout/hProcess7"/>
    <dgm:cxn modelId="{47E35D46-BDBA-C441-9E42-0F89F0C645E1}" type="presParOf" srcId="{11282207-A6D9-5D4B-8C36-9A1B790CC9DF}" destId="{7117E855-3949-4A44-BD92-6DAB1D00ED50}" srcOrd="2" destOrd="0" presId="urn:microsoft.com/office/officeart/2005/8/layout/hProcess7"/>
    <dgm:cxn modelId="{9DB9B271-80BF-AD48-938B-EAD2F34557B1}" type="presParOf" srcId="{08B08D66-6367-5344-8CEF-504C7BE6A0DC}" destId="{C03066FB-A144-2B41-AB17-5F153BE069FF}" srcOrd="5" destOrd="0" presId="urn:microsoft.com/office/officeart/2005/8/layout/hProcess7"/>
    <dgm:cxn modelId="{2D159427-B7F2-1140-9B67-5100427B409E}" type="presParOf" srcId="{08B08D66-6367-5344-8CEF-504C7BE6A0DC}" destId="{79303EA4-ECEB-C348-A489-FAF0A3408EFE}" srcOrd="6" destOrd="0" presId="urn:microsoft.com/office/officeart/2005/8/layout/hProcess7"/>
    <dgm:cxn modelId="{3C720B7C-5812-544C-8958-9B1F3033D1A3}" type="presParOf" srcId="{79303EA4-ECEB-C348-A489-FAF0A3408EFE}" destId="{9E58E80F-E163-1449-BBF2-21C02F8C1F00}" srcOrd="0" destOrd="0" presId="urn:microsoft.com/office/officeart/2005/8/layout/hProcess7"/>
    <dgm:cxn modelId="{257C4881-3A60-9341-A46F-345B4ACF69ED}" type="presParOf" srcId="{79303EA4-ECEB-C348-A489-FAF0A3408EFE}" destId="{D4D42F50-9E41-A14F-A34E-B290207E6CF6}" srcOrd="1" destOrd="0" presId="urn:microsoft.com/office/officeart/2005/8/layout/hProcess7"/>
    <dgm:cxn modelId="{43562D64-4237-7D47-B5E8-83B558253482}" type="presParOf" srcId="{79303EA4-ECEB-C348-A489-FAF0A3408EFE}" destId="{2C22F4D4-4CF6-4B4D-9F5F-9EFD59362EF3}" srcOrd="2" destOrd="0" presId="urn:microsoft.com/office/officeart/2005/8/layout/hProcess7"/>
    <dgm:cxn modelId="{2F5FFC1B-AF83-BB44-9EF6-C227481DE938}" type="presParOf" srcId="{08B08D66-6367-5344-8CEF-504C7BE6A0DC}" destId="{EDA18A1C-FAEE-484D-9243-D9795DD68499}" srcOrd="7" destOrd="0" presId="urn:microsoft.com/office/officeart/2005/8/layout/hProcess7"/>
    <dgm:cxn modelId="{31048F7E-87F1-E04A-87BF-9856A4D0217D}" type="presParOf" srcId="{08B08D66-6367-5344-8CEF-504C7BE6A0DC}" destId="{10714C4F-2E5C-A447-9622-1A5C6DDEBB89}" srcOrd="8" destOrd="0" presId="urn:microsoft.com/office/officeart/2005/8/layout/hProcess7"/>
    <dgm:cxn modelId="{85E869E0-DBB1-6247-8DDF-90F3D473B00D}" type="presParOf" srcId="{10714C4F-2E5C-A447-9622-1A5C6DDEBB89}" destId="{61DDF37B-76F5-6B43-90C9-509E1676BFBE}" srcOrd="0" destOrd="0" presId="urn:microsoft.com/office/officeart/2005/8/layout/hProcess7"/>
    <dgm:cxn modelId="{A55EF104-B2F8-524F-8C42-A78725E0F046}" type="presParOf" srcId="{10714C4F-2E5C-A447-9622-1A5C6DDEBB89}" destId="{768932AA-0AE2-B340-920A-B321630EEFD4}" srcOrd="1" destOrd="0" presId="urn:microsoft.com/office/officeart/2005/8/layout/hProcess7"/>
    <dgm:cxn modelId="{74E39548-F328-0948-9B74-C5AB1F40E6E2}" type="presParOf" srcId="{10714C4F-2E5C-A447-9622-1A5C6DDEBB89}" destId="{2ED96F80-C916-0449-8BC4-62DDC2E46092}" srcOrd="2" destOrd="0" presId="urn:microsoft.com/office/officeart/2005/8/layout/hProcess7"/>
    <dgm:cxn modelId="{4E054D0C-AC50-E945-981D-2F9005642C39}" type="presParOf" srcId="{08B08D66-6367-5344-8CEF-504C7BE6A0DC}" destId="{435B511C-17ED-664B-9338-9743DD60F739}" srcOrd="9" destOrd="0" presId="urn:microsoft.com/office/officeart/2005/8/layout/hProcess7"/>
    <dgm:cxn modelId="{4A7B4DBA-A19D-1F4F-935F-14DC8DEAA2E8}" type="presParOf" srcId="{08B08D66-6367-5344-8CEF-504C7BE6A0DC}" destId="{C04B6B3D-2A7D-454C-9267-DF7A7D7FE72D}" srcOrd="10" destOrd="0" presId="urn:microsoft.com/office/officeart/2005/8/layout/hProcess7"/>
    <dgm:cxn modelId="{61141361-F169-6846-839E-24D98BFFA899}" type="presParOf" srcId="{C04B6B3D-2A7D-454C-9267-DF7A7D7FE72D}" destId="{6AA6C65A-BE2D-6540-8B85-2303E08D28FB}" srcOrd="0" destOrd="0" presId="urn:microsoft.com/office/officeart/2005/8/layout/hProcess7"/>
    <dgm:cxn modelId="{F2A250C8-55DC-5441-B40A-BB49870BD006}" type="presParOf" srcId="{C04B6B3D-2A7D-454C-9267-DF7A7D7FE72D}" destId="{708B6645-9DE4-1F4A-8519-D72814862F05}" srcOrd="1" destOrd="0" presId="urn:microsoft.com/office/officeart/2005/8/layout/hProcess7"/>
    <dgm:cxn modelId="{9971E648-A8D5-284D-8DBE-C3CCA3E03CBB}" type="presParOf" srcId="{C04B6B3D-2A7D-454C-9267-DF7A7D7FE72D}" destId="{8FEA5B08-CCAD-2A49-B1B2-F5FFCA2BB233}" srcOrd="2" destOrd="0" presId="urn:microsoft.com/office/officeart/2005/8/layout/hProcess7"/>
    <dgm:cxn modelId="{3D82CD5A-45B2-9A4B-8E16-6A7C6F926BFF}" type="presParOf" srcId="{08B08D66-6367-5344-8CEF-504C7BE6A0DC}" destId="{D3424397-B9D0-F549-92F2-C8D0AE53875A}" srcOrd="11" destOrd="0" presId="urn:microsoft.com/office/officeart/2005/8/layout/hProcess7"/>
    <dgm:cxn modelId="{16DD4F37-835A-C445-867F-8D21BAB2134E}" type="presParOf" srcId="{08B08D66-6367-5344-8CEF-504C7BE6A0DC}" destId="{3D1049C8-6264-B04A-B338-505E24D418A5}" srcOrd="12" destOrd="0" presId="urn:microsoft.com/office/officeart/2005/8/layout/hProcess7"/>
    <dgm:cxn modelId="{B6AF4F04-DA56-6149-81CF-4F86BB26254F}" type="presParOf" srcId="{3D1049C8-6264-B04A-B338-505E24D418A5}" destId="{E793F70C-8AE2-1349-A567-2F18BFB8CBF4}" srcOrd="0" destOrd="0" presId="urn:microsoft.com/office/officeart/2005/8/layout/hProcess7"/>
    <dgm:cxn modelId="{799462E3-4C70-2B49-93E6-74B6E7AC1B6D}" type="presParOf" srcId="{3D1049C8-6264-B04A-B338-505E24D418A5}" destId="{9ED7015A-AB6B-3540-9EAF-09CAE746635E}" srcOrd="1" destOrd="0" presId="urn:microsoft.com/office/officeart/2005/8/layout/hProcess7"/>
    <dgm:cxn modelId="{A3C9018D-3108-EC41-96F9-FD359C242F98}" type="presParOf" srcId="{3D1049C8-6264-B04A-B338-505E24D418A5}" destId="{28A34C02-6549-4640-98EA-DC466C0B73FD}" srcOrd="2" destOrd="0" presId="urn:microsoft.com/office/officeart/2005/8/layout/hProcess7"/>
    <dgm:cxn modelId="{C0B3F630-C293-E24C-A2F2-6B6A68D3DD11}" type="presParOf" srcId="{08B08D66-6367-5344-8CEF-504C7BE6A0DC}" destId="{053091F9-7DBE-4444-A9A3-92C17F8534C7}" srcOrd="13" destOrd="0" presId="urn:microsoft.com/office/officeart/2005/8/layout/hProcess7"/>
    <dgm:cxn modelId="{11C41EF8-737F-E541-8E04-449857F140F5}" type="presParOf" srcId="{08B08D66-6367-5344-8CEF-504C7BE6A0DC}" destId="{C9742735-94AF-F246-87A5-5BAC36BD2B38}" srcOrd="14" destOrd="0" presId="urn:microsoft.com/office/officeart/2005/8/layout/hProcess7"/>
    <dgm:cxn modelId="{65719009-ADAF-794E-BF0F-0AFEB1E84B4F}" type="presParOf" srcId="{C9742735-94AF-F246-87A5-5BAC36BD2B38}" destId="{57B5147B-146E-AB43-B8E3-74CFE05EB1B8}" srcOrd="0" destOrd="0" presId="urn:microsoft.com/office/officeart/2005/8/layout/hProcess7"/>
    <dgm:cxn modelId="{B67E1819-351E-F347-A7F1-B7B9A51B0009}" type="presParOf" srcId="{C9742735-94AF-F246-87A5-5BAC36BD2B38}" destId="{862330D3-A8CB-4146-A272-50EDE02F0E29}" srcOrd="1" destOrd="0" presId="urn:microsoft.com/office/officeart/2005/8/layout/hProcess7"/>
    <dgm:cxn modelId="{EB8BC45F-3B10-B24B-BC40-B58BA934772D}" type="presParOf" srcId="{C9742735-94AF-F246-87A5-5BAC36BD2B38}" destId="{872411D8-45D7-6F46-A103-FE4A85042601}" srcOrd="2" destOrd="0" presId="urn:microsoft.com/office/officeart/2005/8/layout/hProcess7"/>
    <dgm:cxn modelId="{99A5D023-2D42-9142-A1A5-7E328767602A}" type="presParOf" srcId="{08B08D66-6367-5344-8CEF-504C7BE6A0DC}" destId="{643D6914-A776-1840-B579-3282738EBDF2}" srcOrd="15" destOrd="0" presId="urn:microsoft.com/office/officeart/2005/8/layout/hProcess7"/>
    <dgm:cxn modelId="{1885362B-B49A-8348-B5B0-0B2E2837A1C5}" type="presParOf" srcId="{08B08D66-6367-5344-8CEF-504C7BE6A0DC}" destId="{3CAD9DCE-51BA-3542-9BD8-7628C7B2F10B}" srcOrd="16" destOrd="0" presId="urn:microsoft.com/office/officeart/2005/8/layout/hProcess7"/>
    <dgm:cxn modelId="{92F1C6C1-3604-8645-8729-07D49D267873}" type="presParOf" srcId="{3CAD9DCE-51BA-3542-9BD8-7628C7B2F10B}" destId="{3BD33329-A9C4-3148-B197-83D387961E0E}" srcOrd="0" destOrd="0" presId="urn:microsoft.com/office/officeart/2005/8/layout/hProcess7"/>
    <dgm:cxn modelId="{7CBC765D-3112-EA44-814F-DF4125B01E7E}" type="presParOf" srcId="{3CAD9DCE-51BA-3542-9BD8-7628C7B2F10B}" destId="{3FD3F99E-14F2-F649-8CFE-FE66CEF61799}" srcOrd="1" destOrd="0" presId="urn:microsoft.com/office/officeart/2005/8/layout/hProcess7"/>
    <dgm:cxn modelId="{31A5BBFC-DD85-A841-B9F2-540B8CC9C754}" type="presParOf" srcId="{3CAD9DCE-51BA-3542-9BD8-7628C7B2F10B}" destId="{FDBEBEFB-521B-9C45-873A-B1F689B1FF42}" srcOrd="2" destOrd="0" presId="urn:microsoft.com/office/officeart/2005/8/layout/hProcess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2D335-7D17-6E45-8338-716CA114D10D}">
      <dsp:nvSpPr>
        <dsp:cNvPr id="0" name=""/>
        <dsp:cNvSpPr/>
      </dsp:nvSpPr>
      <dsp:spPr>
        <a:xfrm>
          <a:off x="0" y="28717"/>
          <a:ext cx="8967440" cy="2183959"/>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F33B71-39C1-D249-87D2-E18364E30074}">
      <dsp:nvSpPr>
        <dsp:cNvPr id="0" name=""/>
        <dsp:cNvSpPr/>
      </dsp:nvSpPr>
      <dsp:spPr>
        <a:xfrm>
          <a:off x="7238678" y="597010"/>
          <a:ext cx="1324536" cy="1091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1"/>
              </a:solidFill>
            </a:rPr>
            <a:t>Feedback Session (1-2 hours)</a:t>
          </a:r>
        </a:p>
      </dsp:txBody>
      <dsp:txXfrm>
        <a:off x="7238678" y="597010"/>
        <a:ext cx="1324536" cy="1091979"/>
      </dsp:txXfrm>
    </dsp:sp>
    <dsp:sp modelId="{F4A81F6F-6223-9A48-BCD9-86463D83937F}">
      <dsp:nvSpPr>
        <dsp:cNvPr id="0" name=""/>
        <dsp:cNvSpPr/>
      </dsp:nvSpPr>
      <dsp:spPr>
        <a:xfrm>
          <a:off x="5493111" y="574707"/>
          <a:ext cx="1324536" cy="1091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1"/>
              </a:solidFill>
            </a:rPr>
            <a:t>In-person Mtg. (4 hours)</a:t>
          </a:r>
        </a:p>
      </dsp:txBody>
      <dsp:txXfrm>
        <a:off x="5493111" y="574707"/>
        <a:ext cx="1324536" cy="1091979"/>
      </dsp:txXfrm>
    </dsp:sp>
    <dsp:sp modelId="{C86C1A3D-0003-3147-B5E6-046B87D564DB}">
      <dsp:nvSpPr>
        <dsp:cNvPr id="0" name=""/>
        <dsp:cNvSpPr/>
      </dsp:nvSpPr>
      <dsp:spPr>
        <a:xfrm>
          <a:off x="3744127" y="574707"/>
          <a:ext cx="1324536" cy="1091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1"/>
              </a:solidFill>
            </a:rPr>
            <a:t>In-person Mtg. (4 hours)</a:t>
          </a:r>
        </a:p>
      </dsp:txBody>
      <dsp:txXfrm>
        <a:off x="3744127" y="574707"/>
        <a:ext cx="1324536" cy="1091979"/>
      </dsp:txXfrm>
    </dsp:sp>
    <dsp:sp modelId="{9F836C19-BE77-3C4D-8F60-4DCA718594C6}">
      <dsp:nvSpPr>
        <dsp:cNvPr id="0" name=""/>
        <dsp:cNvSpPr/>
      </dsp:nvSpPr>
      <dsp:spPr>
        <a:xfrm>
          <a:off x="2069568" y="574707"/>
          <a:ext cx="1324536" cy="1091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1"/>
              </a:solidFill>
            </a:rPr>
            <a:t>In-person or recorded session</a:t>
          </a:r>
        </a:p>
      </dsp:txBody>
      <dsp:txXfrm>
        <a:off x="2069568" y="574707"/>
        <a:ext cx="1324536" cy="1091979"/>
      </dsp:txXfrm>
    </dsp:sp>
    <dsp:sp modelId="{FEC93ED5-0160-9147-9650-4588C517D584}">
      <dsp:nvSpPr>
        <dsp:cNvPr id="0" name=""/>
        <dsp:cNvSpPr/>
      </dsp:nvSpPr>
      <dsp:spPr>
        <a:xfrm>
          <a:off x="170673" y="587548"/>
          <a:ext cx="1324536" cy="1091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1"/>
              </a:solidFill>
            </a:rPr>
            <a:t>DONE!</a:t>
          </a:r>
        </a:p>
      </dsp:txBody>
      <dsp:txXfrm>
        <a:off x="170673" y="587548"/>
        <a:ext cx="1324536" cy="10919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684E3-003B-364E-A4E9-29D6B6E9CCF4}">
      <dsp:nvSpPr>
        <dsp:cNvPr id="0" name=""/>
        <dsp:cNvSpPr/>
      </dsp:nvSpPr>
      <dsp:spPr>
        <a:xfrm>
          <a:off x="4893" y="1170210"/>
          <a:ext cx="1708383" cy="2050060"/>
        </a:xfrm>
        <a:prstGeom prst="roundRect">
          <a:avLst>
            <a:gd name="adj" fmla="val 5000"/>
          </a:avLst>
        </a:prstGeom>
        <a:solidFill>
          <a:srgbClr val="3051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marL="0" lvl="0" indent="0" algn="r" defTabSz="844550">
            <a:lnSpc>
              <a:spcPct val="90000"/>
            </a:lnSpc>
            <a:spcBef>
              <a:spcPct val="0"/>
            </a:spcBef>
            <a:spcAft>
              <a:spcPct val="35000"/>
            </a:spcAft>
            <a:buNone/>
          </a:pPr>
          <a:r>
            <a:rPr lang="en-US" sz="1900" kern="1200" dirty="0"/>
            <a:t>Feb 2024</a:t>
          </a:r>
        </a:p>
      </dsp:txBody>
      <dsp:txXfrm rot="16200000">
        <a:off x="-664793" y="1839897"/>
        <a:ext cx="1681049" cy="341676"/>
      </dsp:txXfrm>
    </dsp:sp>
    <dsp:sp modelId="{283BC877-B313-BF4B-99D1-723D06453960}">
      <dsp:nvSpPr>
        <dsp:cNvPr id="0" name=""/>
        <dsp:cNvSpPr/>
      </dsp:nvSpPr>
      <dsp:spPr>
        <a:xfrm>
          <a:off x="346570" y="1170210"/>
          <a:ext cx="1272745" cy="205006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en-US" sz="2000" kern="1200" dirty="0"/>
            <a:t>Kickoff Meeting</a:t>
          </a:r>
        </a:p>
        <a:p>
          <a:pPr marL="0" lvl="0" indent="0" algn="l" defTabSz="889000">
            <a:lnSpc>
              <a:spcPct val="90000"/>
            </a:lnSpc>
            <a:spcBef>
              <a:spcPct val="0"/>
            </a:spcBef>
            <a:spcAft>
              <a:spcPct val="35000"/>
            </a:spcAft>
            <a:buNone/>
          </a:pPr>
          <a:r>
            <a:rPr lang="en-US" sz="2000" kern="1200" dirty="0"/>
            <a:t> </a:t>
          </a:r>
        </a:p>
      </dsp:txBody>
      <dsp:txXfrm>
        <a:off x="346570" y="1170210"/>
        <a:ext cx="1272745" cy="2050060"/>
      </dsp:txXfrm>
    </dsp:sp>
    <dsp:sp modelId="{4F6E631B-C9C6-B14D-B925-C99518368DD7}">
      <dsp:nvSpPr>
        <dsp:cNvPr id="0" name=""/>
        <dsp:cNvSpPr/>
      </dsp:nvSpPr>
      <dsp:spPr>
        <a:xfrm>
          <a:off x="1773070" y="1170210"/>
          <a:ext cx="1708383" cy="2050060"/>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marL="0" lvl="0" indent="0" algn="r" defTabSz="844550">
            <a:lnSpc>
              <a:spcPct val="90000"/>
            </a:lnSpc>
            <a:spcBef>
              <a:spcPct val="0"/>
            </a:spcBef>
            <a:spcAft>
              <a:spcPct val="35000"/>
            </a:spcAft>
            <a:buNone/>
          </a:pPr>
          <a:r>
            <a:rPr lang="en-US" sz="1900" kern="1200" dirty="0"/>
            <a:t>March 2024</a:t>
          </a:r>
        </a:p>
      </dsp:txBody>
      <dsp:txXfrm rot="16200000">
        <a:off x="1103384" y="1839897"/>
        <a:ext cx="1681049" cy="341676"/>
      </dsp:txXfrm>
    </dsp:sp>
    <dsp:sp modelId="{06AD2963-5622-0943-8ED7-6035298E845D}">
      <dsp:nvSpPr>
        <dsp:cNvPr id="0" name=""/>
        <dsp:cNvSpPr/>
      </dsp:nvSpPr>
      <dsp:spPr>
        <a:xfrm rot="5400000">
          <a:off x="1630877" y="2800653"/>
          <a:ext cx="301469" cy="256257"/>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17E855-3949-4A44-BD92-6DAB1D00ED50}">
      <dsp:nvSpPr>
        <dsp:cNvPr id="0" name=""/>
        <dsp:cNvSpPr/>
      </dsp:nvSpPr>
      <dsp:spPr>
        <a:xfrm>
          <a:off x="2114747" y="1170210"/>
          <a:ext cx="1272745" cy="205006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en-US" sz="2000" kern="1200" dirty="0"/>
            <a:t>Community Resilience Training </a:t>
          </a:r>
        </a:p>
        <a:p>
          <a:pPr marL="0" lvl="0" indent="0" algn="l" defTabSz="889000">
            <a:lnSpc>
              <a:spcPct val="90000"/>
            </a:lnSpc>
            <a:spcBef>
              <a:spcPct val="0"/>
            </a:spcBef>
            <a:spcAft>
              <a:spcPct val="35000"/>
            </a:spcAft>
            <a:buNone/>
          </a:pPr>
          <a:r>
            <a:rPr lang="en-US" sz="2000" kern="1200" dirty="0"/>
            <a:t> </a:t>
          </a:r>
        </a:p>
      </dsp:txBody>
      <dsp:txXfrm>
        <a:off x="2114747" y="1170210"/>
        <a:ext cx="1272745" cy="2050060"/>
      </dsp:txXfrm>
    </dsp:sp>
    <dsp:sp modelId="{61DDF37B-76F5-6B43-90C9-509E1676BFBE}">
      <dsp:nvSpPr>
        <dsp:cNvPr id="0" name=""/>
        <dsp:cNvSpPr/>
      </dsp:nvSpPr>
      <dsp:spPr>
        <a:xfrm>
          <a:off x="3541247" y="1170210"/>
          <a:ext cx="1708383" cy="2050060"/>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marL="0" lvl="0" indent="0" algn="r" defTabSz="844550">
            <a:lnSpc>
              <a:spcPct val="90000"/>
            </a:lnSpc>
            <a:spcBef>
              <a:spcPct val="0"/>
            </a:spcBef>
            <a:spcAft>
              <a:spcPct val="35000"/>
            </a:spcAft>
            <a:buNone/>
          </a:pPr>
          <a:r>
            <a:rPr lang="en-US" sz="1900" kern="1200" dirty="0"/>
            <a:t>April 2024</a:t>
          </a:r>
        </a:p>
      </dsp:txBody>
      <dsp:txXfrm rot="16200000">
        <a:off x="2871561" y="1839897"/>
        <a:ext cx="1681049" cy="341676"/>
      </dsp:txXfrm>
    </dsp:sp>
    <dsp:sp modelId="{D4D42F50-9E41-A14F-A34E-B290207E6CF6}">
      <dsp:nvSpPr>
        <dsp:cNvPr id="0" name=""/>
        <dsp:cNvSpPr/>
      </dsp:nvSpPr>
      <dsp:spPr>
        <a:xfrm rot="5400000">
          <a:off x="3399054" y="2800653"/>
          <a:ext cx="301469" cy="256257"/>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D96F80-C916-0449-8BC4-62DDC2E46092}">
      <dsp:nvSpPr>
        <dsp:cNvPr id="0" name=""/>
        <dsp:cNvSpPr/>
      </dsp:nvSpPr>
      <dsp:spPr>
        <a:xfrm>
          <a:off x="3882924" y="1170210"/>
          <a:ext cx="1272745" cy="205006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en-US" sz="2000" kern="1200" dirty="0"/>
            <a:t>Community Assessment Workshop</a:t>
          </a:r>
        </a:p>
        <a:p>
          <a:pPr marL="0" lvl="0" indent="0" algn="l" defTabSz="889000">
            <a:lnSpc>
              <a:spcPct val="90000"/>
            </a:lnSpc>
            <a:spcBef>
              <a:spcPct val="0"/>
            </a:spcBef>
            <a:spcAft>
              <a:spcPct val="35000"/>
            </a:spcAft>
            <a:buNone/>
          </a:pPr>
          <a:r>
            <a:rPr lang="en-US" sz="2000" kern="1200" dirty="0"/>
            <a:t> </a:t>
          </a:r>
        </a:p>
      </dsp:txBody>
      <dsp:txXfrm>
        <a:off x="3882924" y="1170210"/>
        <a:ext cx="1272745" cy="2050060"/>
      </dsp:txXfrm>
    </dsp:sp>
    <dsp:sp modelId="{E793F70C-8AE2-1349-A567-2F18BFB8CBF4}">
      <dsp:nvSpPr>
        <dsp:cNvPr id="0" name=""/>
        <dsp:cNvSpPr/>
      </dsp:nvSpPr>
      <dsp:spPr>
        <a:xfrm>
          <a:off x="5309424" y="1170210"/>
          <a:ext cx="1708383" cy="2050060"/>
        </a:xfrm>
        <a:prstGeom prst="roundRect">
          <a:avLst>
            <a:gd name="adj" fmla="val 5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marL="0" lvl="0" indent="0" algn="r" defTabSz="844550">
            <a:lnSpc>
              <a:spcPct val="90000"/>
            </a:lnSpc>
            <a:spcBef>
              <a:spcPct val="0"/>
            </a:spcBef>
            <a:spcAft>
              <a:spcPct val="35000"/>
            </a:spcAft>
            <a:buNone/>
          </a:pPr>
          <a:r>
            <a:rPr lang="en-US" sz="1900" kern="1200" dirty="0"/>
            <a:t>April/May 2024</a:t>
          </a:r>
        </a:p>
      </dsp:txBody>
      <dsp:txXfrm rot="16200000">
        <a:off x="4639738" y="1839897"/>
        <a:ext cx="1681049" cy="341676"/>
      </dsp:txXfrm>
    </dsp:sp>
    <dsp:sp modelId="{708B6645-9DE4-1F4A-8519-D72814862F05}">
      <dsp:nvSpPr>
        <dsp:cNvPr id="0" name=""/>
        <dsp:cNvSpPr/>
      </dsp:nvSpPr>
      <dsp:spPr>
        <a:xfrm rot="5400000">
          <a:off x="5167231" y="2800653"/>
          <a:ext cx="301469" cy="256257"/>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A34C02-6549-4640-98EA-DC466C0B73FD}">
      <dsp:nvSpPr>
        <dsp:cNvPr id="0" name=""/>
        <dsp:cNvSpPr/>
      </dsp:nvSpPr>
      <dsp:spPr>
        <a:xfrm>
          <a:off x="5651101" y="1170210"/>
          <a:ext cx="1272745" cy="205006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en-US" sz="2000" kern="1200" dirty="0"/>
            <a:t>Community Action Planning Workshop</a:t>
          </a:r>
        </a:p>
        <a:p>
          <a:pPr marL="0" lvl="0" indent="0" algn="l" defTabSz="889000">
            <a:lnSpc>
              <a:spcPct val="90000"/>
            </a:lnSpc>
            <a:spcBef>
              <a:spcPct val="0"/>
            </a:spcBef>
            <a:spcAft>
              <a:spcPct val="35000"/>
            </a:spcAft>
            <a:buNone/>
          </a:pPr>
          <a:r>
            <a:rPr lang="en-US" sz="2000" kern="1200" dirty="0"/>
            <a:t> </a:t>
          </a:r>
        </a:p>
        <a:p>
          <a:pPr marL="0" lvl="0" indent="0" algn="l" defTabSz="889000">
            <a:lnSpc>
              <a:spcPct val="90000"/>
            </a:lnSpc>
            <a:spcBef>
              <a:spcPct val="0"/>
            </a:spcBef>
            <a:spcAft>
              <a:spcPct val="35000"/>
            </a:spcAft>
            <a:buNone/>
          </a:pPr>
          <a:endParaRPr lang="en-US" sz="2000" kern="1200" dirty="0"/>
        </a:p>
      </dsp:txBody>
      <dsp:txXfrm>
        <a:off x="5651101" y="1170210"/>
        <a:ext cx="1272745" cy="2050060"/>
      </dsp:txXfrm>
    </dsp:sp>
    <dsp:sp modelId="{3BD33329-A9C4-3148-B197-83D387961E0E}">
      <dsp:nvSpPr>
        <dsp:cNvPr id="0" name=""/>
        <dsp:cNvSpPr/>
      </dsp:nvSpPr>
      <dsp:spPr>
        <a:xfrm>
          <a:off x="7077601" y="1170210"/>
          <a:ext cx="1708383" cy="2050060"/>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marL="0" lvl="0" indent="0" algn="r" defTabSz="844550">
            <a:lnSpc>
              <a:spcPct val="90000"/>
            </a:lnSpc>
            <a:spcBef>
              <a:spcPct val="0"/>
            </a:spcBef>
            <a:spcAft>
              <a:spcPct val="35000"/>
            </a:spcAft>
            <a:buNone/>
          </a:pPr>
          <a:r>
            <a:rPr lang="en-US" sz="1900" kern="1200" dirty="0"/>
            <a:t>May/June 2024</a:t>
          </a:r>
        </a:p>
      </dsp:txBody>
      <dsp:txXfrm rot="16200000">
        <a:off x="6407915" y="1839897"/>
        <a:ext cx="1681049" cy="341676"/>
      </dsp:txXfrm>
    </dsp:sp>
    <dsp:sp modelId="{862330D3-A8CB-4146-A272-50EDE02F0E29}">
      <dsp:nvSpPr>
        <dsp:cNvPr id="0" name=""/>
        <dsp:cNvSpPr/>
      </dsp:nvSpPr>
      <dsp:spPr>
        <a:xfrm rot="5400000">
          <a:off x="6935409" y="2800653"/>
          <a:ext cx="301469" cy="256257"/>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BEBEFB-521B-9C45-873A-B1F689B1FF42}">
      <dsp:nvSpPr>
        <dsp:cNvPr id="0" name=""/>
        <dsp:cNvSpPr/>
      </dsp:nvSpPr>
      <dsp:spPr>
        <a:xfrm>
          <a:off x="7419278" y="1170210"/>
          <a:ext cx="1272745" cy="205006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en-US" sz="2000" kern="1200" dirty="0"/>
            <a:t>Feedback on Draft Roadmap</a:t>
          </a:r>
        </a:p>
      </dsp:txBody>
      <dsp:txXfrm>
        <a:off x="7419278" y="1170210"/>
        <a:ext cx="1272745" cy="20500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383752-B31A-3C41-BE36-3DBA29675D65}" type="datetimeFigureOut">
              <a:rPr lang="en-US" smtClean="0"/>
              <a:t>2/23/24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03B15E-291A-FD4B-A9F2-C54B9403A72E}" type="slidenum">
              <a:rPr lang="en-US" smtClean="0"/>
              <a:t>‹#›</a:t>
            </a:fld>
            <a:endParaRPr lang="en-US" dirty="0"/>
          </a:p>
        </p:txBody>
      </p:sp>
    </p:spTree>
    <p:extLst>
      <p:ext uri="{BB962C8B-B14F-4D97-AF65-F5344CB8AC3E}">
        <p14:creationId xmlns:p14="http://schemas.microsoft.com/office/powerpoint/2010/main" val="81158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03B15E-291A-FD4B-A9F2-C54B9403A72E}" type="slidenum">
              <a:rPr lang="en-US" smtClean="0"/>
              <a:t>1</a:t>
            </a:fld>
            <a:endParaRPr lang="en-US" dirty="0"/>
          </a:p>
        </p:txBody>
      </p:sp>
    </p:spTree>
    <p:extLst>
      <p:ext uri="{BB962C8B-B14F-4D97-AF65-F5344CB8AC3E}">
        <p14:creationId xmlns:p14="http://schemas.microsoft.com/office/powerpoint/2010/main" val="598712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2020 Bay Area Critical Transportation Regional Exercise</a:t>
            </a: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1/22/2020</a:t>
            </a:r>
          </a:p>
        </p:txBody>
      </p:sp>
      <p:sp>
        <p:nvSpPr>
          <p:cNvPr id="6" name="Footer Placeholder 5"/>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Concepts and Objectives Meeting</a:t>
            </a: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B64ADA-530E-46B1-92E9-84683FD276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2814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Header Placeholder 3"/>
          <p:cNvSpPr>
            <a:spLocks noGrp="1"/>
          </p:cNvSpPr>
          <p:nvPr>
            <p:ph type="hdr" sz="quarter"/>
          </p:nvPr>
        </p:nvSpPr>
        <p:spPr/>
        <p:txBody>
          <a:bodyPr/>
          <a:lstStyle/>
          <a:p>
            <a:r>
              <a:rPr lang="en-US" dirty="0"/>
              <a:t>2020 Bay Area Critical Transportation Regional Exercise</a:t>
            </a:r>
          </a:p>
        </p:txBody>
      </p:sp>
      <p:sp>
        <p:nvSpPr>
          <p:cNvPr id="5" name="Date Placeholder 4"/>
          <p:cNvSpPr>
            <a:spLocks noGrp="1"/>
          </p:cNvSpPr>
          <p:nvPr>
            <p:ph type="dt" idx="1"/>
          </p:nvPr>
        </p:nvSpPr>
        <p:spPr/>
        <p:txBody>
          <a:bodyPr/>
          <a:lstStyle/>
          <a:p>
            <a:r>
              <a:rPr lang="en-US" dirty="0"/>
              <a:t>1/22/2020</a:t>
            </a:r>
          </a:p>
        </p:txBody>
      </p:sp>
      <p:sp>
        <p:nvSpPr>
          <p:cNvPr id="6" name="Footer Placeholder 5"/>
          <p:cNvSpPr>
            <a:spLocks noGrp="1"/>
          </p:cNvSpPr>
          <p:nvPr>
            <p:ph type="ftr" sz="quarter" idx="4"/>
          </p:nvPr>
        </p:nvSpPr>
        <p:spPr/>
        <p:txBody>
          <a:bodyPr/>
          <a:lstStyle/>
          <a:p>
            <a:r>
              <a:rPr lang="en-US" dirty="0"/>
              <a:t>Concepts and Objectives Meeting</a:t>
            </a:r>
          </a:p>
        </p:txBody>
      </p:sp>
      <p:sp>
        <p:nvSpPr>
          <p:cNvPr id="7" name="Slide Number Placeholder 6"/>
          <p:cNvSpPr>
            <a:spLocks noGrp="1"/>
          </p:cNvSpPr>
          <p:nvPr>
            <p:ph type="sldNum" sz="quarter" idx="5"/>
          </p:nvPr>
        </p:nvSpPr>
        <p:spPr/>
        <p:txBody>
          <a:bodyPr/>
          <a:lstStyle/>
          <a:p>
            <a:fld id="{E9B64ADA-530E-46B1-92E9-84683FD276CC}" type="slidenum">
              <a:rPr lang="en-US" smtClean="0"/>
              <a:t>25</a:t>
            </a:fld>
            <a:endParaRPr lang="en-US" dirty="0"/>
          </a:p>
        </p:txBody>
      </p:sp>
    </p:spTree>
    <p:extLst>
      <p:ext uri="{BB962C8B-B14F-4D97-AF65-F5344CB8AC3E}">
        <p14:creationId xmlns:p14="http://schemas.microsoft.com/office/powerpoint/2010/main" val="2276500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Header Placeholder 3"/>
          <p:cNvSpPr>
            <a:spLocks noGrp="1"/>
          </p:cNvSpPr>
          <p:nvPr>
            <p:ph type="hdr" sz="quarter"/>
          </p:nvPr>
        </p:nvSpPr>
        <p:spPr/>
        <p:txBody>
          <a:bodyPr/>
          <a:lstStyle/>
          <a:p>
            <a:r>
              <a:rPr lang="en-US" dirty="0"/>
              <a:t>2020 Bay Area Critical Transportation Regional Exercise</a:t>
            </a:r>
          </a:p>
        </p:txBody>
      </p:sp>
      <p:sp>
        <p:nvSpPr>
          <p:cNvPr id="5" name="Date Placeholder 4"/>
          <p:cNvSpPr>
            <a:spLocks noGrp="1"/>
          </p:cNvSpPr>
          <p:nvPr>
            <p:ph type="dt" idx="1"/>
          </p:nvPr>
        </p:nvSpPr>
        <p:spPr/>
        <p:txBody>
          <a:bodyPr/>
          <a:lstStyle/>
          <a:p>
            <a:r>
              <a:rPr lang="en-US" dirty="0"/>
              <a:t>1/22/2020</a:t>
            </a:r>
          </a:p>
        </p:txBody>
      </p:sp>
      <p:sp>
        <p:nvSpPr>
          <p:cNvPr id="6" name="Footer Placeholder 5"/>
          <p:cNvSpPr>
            <a:spLocks noGrp="1"/>
          </p:cNvSpPr>
          <p:nvPr>
            <p:ph type="ftr" sz="quarter" idx="4"/>
          </p:nvPr>
        </p:nvSpPr>
        <p:spPr/>
        <p:txBody>
          <a:bodyPr/>
          <a:lstStyle/>
          <a:p>
            <a:r>
              <a:rPr lang="en-US" dirty="0"/>
              <a:t>Concepts and Objectives Meeting</a:t>
            </a:r>
          </a:p>
        </p:txBody>
      </p:sp>
      <p:sp>
        <p:nvSpPr>
          <p:cNvPr id="7" name="Slide Number Placeholder 6"/>
          <p:cNvSpPr>
            <a:spLocks noGrp="1"/>
          </p:cNvSpPr>
          <p:nvPr>
            <p:ph type="sldNum" sz="quarter" idx="5"/>
          </p:nvPr>
        </p:nvSpPr>
        <p:spPr/>
        <p:txBody>
          <a:bodyPr/>
          <a:lstStyle/>
          <a:p>
            <a:fld id="{E9B64ADA-530E-46B1-92E9-84683FD276CC}" type="slidenum">
              <a:rPr lang="en-US" smtClean="0"/>
              <a:t>27</a:t>
            </a:fld>
            <a:endParaRPr lang="en-US" dirty="0"/>
          </a:p>
        </p:txBody>
      </p:sp>
    </p:spTree>
    <p:extLst>
      <p:ext uri="{BB962C8B-B14F-4D97-AF65-F5344CB8AC3E}">
        <p14:creationId xmlns:p14="http://schemas.microsoft.com/office/powerpoint/2010/main" val="528516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Header Placeholder 3"/>
          <p:cNvSpPr>
            <a:spLocks noGrp="1"/>
          </p:cNvSpPr>
          <p:nvPr>
            <p:ph type="hdr" sz="quarter"/>
          </p:nvPr>
        </p:nvSpPr>
        <p:spPr/>
        <p:txBody>
          <a:bodyPr/>
          <a:lstStyle/>
          <a:p>
            <a:r>
              <a:rPr lang="en-US" dirty="0"/>
              <a:t>2020 Bay Area Critical Transportation Regional Exercise</a:t>
            </a:r>
          </a:p>
        </p:txBody>
      </p:sp>
      <p:sp>
        <p:nvSpPr>
          <p:cNvPr id="5" name="Date Placeholder 4"/>
          <p:cNvSpPr>
            <a:spLocks noGrp="1"/>
          </p:cNvSpPr>
          <p:nvPr>
            <p:ph type="dt" idx="1"/>
          </p:nvPr>
        </p:nvSpPr>
        <p:spPr/>
        <p:txBody>
          <a:bodyPr/>
          <a:lstStyle/>
          <a:p>
            <a:r>
              <a:rPr lang="en-US" dirty="0"/>
              <a:t>1/22/2020</a:t>
            </a:r>
          </a:p>
        </p:txBody>
      </p:sp>
      <p:sp>
        <p:nvSpPr>
          <p:cNvPr id="6" name="Footer Placeholder 5"/>
          <p:cNvSpPr>
            <a:spLocks noGrp="1"/>
          </p:cNvSpPr>
          <p:nvPr>
            <p:ph type="ftr" sz="quarter" idx="4"/>
          </p:nvPr>
        </p:nvSpPr>
        <p:spPr/>
        <p:txBody>
          <a:bodyPr/>
          <a:lstStyle/>
          <a:p>
            <a:r>
              <a:rPr lang="en-US" dirty="0"/>
              <a:t>Concepts and Objectives Meeting</a:t>
            </a:r>
          </a:p>
        </p:txBody>
      </p:sp>
      <p:sp>
        <p:nvSpPr>
          <p:cNvPr id="7" name="Slide Number Placeholder 6"/>
          <p:cNvSpPr>
            <a:spLocks noGrp="1"/>
          </p:cNvSpPr>
          <p:nvPr>
            <p:ph type="sldNum" sz="quarter" idx="5"/>
          </p:nvPr>
        </p:nvSpPr>
        <p:spPr/>
        <p:txBody>
          <a:bodyPr/>
          <a:lstStyle/>
          <a:p>
            <a:fld id="{E9B64ADA-530E-46B1-92E9-84683FD276CC}" type="slidenum">
              <a:rPr lang="en-US" smtClean="0"/>
              <a:t>28</a:t>
            </a:fld>
            <a:endParaRPr lang="en-US" dirty="0"/>
          </a:p>
        </p:txBody>
      </p:sp>
    </p:spTree>
    <p:extLst>
      <p:ext uri="{BB962C8B-B14F-4D97-AF65-F5344CB8AC3E}">
        <p14:creationId xmlns:p14="http://schemas.microsoft.com/office/powerpoint/2010/main" val="2080400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Header Placeholder 3"/>
          <p:cNvSpPr>
            <a:spLocks noGrp="1"/>
          </p:cNvSpPr>
          <p:nvPr>
            <p:ph type="hdr" sz="quarter"/>
          </p:nvPr>
        </p:nvSpPr>
        <p:spPr/>
        <p:txBody>
          <a:bodyPr/>
          <a:lstStyle/>
          <a:p>
            <a:r>
              <a:rPr lang="en-US" dirty="0"/>
              <a:t>2020 Bay Area Critical Transportation Regional Exercise</a:t>
            </a:r>
          </a:p>
        </p:txBody>
      </p:sp>
      <p:sp>
        <p:nvSpPr>
          <p:cNvPr id="5" name="Date Placeholder 4"/>
          <p:cNvSpPr>
            <a:spLocks noGrp="1"/>
          </p:cNvSpPr>
          <p:nvPr>
            <p:ph type="dt" idx="1"/>
          </p:nvPr>
        </p:nvSpPr>
        <p:spPr/>
        <p:txBody>
          <a:bodyPr/>
          <a:lstStyle/>
          <a:p>
            <a:r>
              <a:rPr lang="en-US" dirty="0"/>
              <a:t>1/22/2020</a:t>
            </a:r>
          </a:p>
        </p:txBody>
      </p:sp>
      <p:sp>
        <p:nvSpPr>
          <p:cNvPr id="6" name="Footer Placeholder 5"/>
          <p:cNvSpPr>
            <a:spLocks noGrp="1"/>
          </p:cNvSpPr>
          <p:nvPr>
            <p:ph type="ftr" sz="quarter" idx="4"/>
          </p:nvPr>
        </p:nvSpPr>
        <p:spPr/>
        <p:txBody>
          <a:bodyPr/>
          <a:lstStyle/>
          <a:p>
            <a:r>
              <a:rPr lang="en-US" dirty="0"/>
              <a:t>Concepts and Objectives Meeting</a:t>
            </a:r>
          </a:p>
        </p:txBody>
      </p:sp>
      <p:sp>
        <p:nvSpPr>
          <p:cNvPr id="7" name="Slide Number Placeholder 6"/>
          <p:cNvSpPr>
            <a:spLocks noGrp="1"/>
          </p:cNvSpPr>
          <p:nvPr>
            <p:ph type="sldNum" sz="quarter" idx="5"/>
          </p:nvPr>
        </p:nvSpPr>
        <p:spPr/>
        <p:txBody>
          <a:bodyPr/>
          <a:lstStyle/>
          <a:p>
            <a:fld id="{E9B64ADA-530E-46B1-92E9-84683FD276CC}" type="slidenum">
              <a:rPr lang="en-US" smtClean="0"/>
              <a:t>29</a:t>
            </a:fld>
            <a:endParaRPr lang="en-US" dirty="0"/>
          </a:p>
        </p:txBody>
      </p:sp>
    </p:spTree>
    <p:extLst>
      <p:ext uri="{BB962C8B-B14F-4D97-AF65-F5344CB8AC3E}">
        <p14:creationId xmlns:p14="http://schemas.microsoft.com/office/powerpoint/2010/main" val="3360549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Header Placeholder 3"/>
          <p:cNvSpPr>
            <a:spLocks noGrp="1"/>
          </p:cNvSpPr>
          <p:nvPr>
            <p:ph type="hdr" sz="quarter"/>
          </p:nvPr>
        </p:nvSpPr>
        <p:spPr/>
        <p:txBody>
          <a:bodyPr/>
          <a:lstStyle/>
          <a:p>
            <a:r>
              <a:rPr lang="en-US" dirty="0"/>
              <a:t>2020 Bay Area Critical Transportation Regional Exercise</a:t>
            </a:r>
          </a:p>
        </p:txBody>
      </p:sp>
      <p:sp>
        <p:nvSpPr>
          <p:cNvPr id="5" name="Date Placeholder 4"/>
          <p:cNvSpPr>
            <a:spLocks noGrp="1"/>
          </p:cNvSpPr>
          <p:nvPr>
            <p:ph type="dt" idx="1"/>
          </p:nvPr>
        </p:nvSpPr>
        <p:spPr/>
        <p:txBody>
          <a:bodyPr/>
          <a:lstStyle/>
          <a:p>
            <a:r>
              <a:rPr lang="en-US" dirty="0"/>
              <a:t>1/22/2020</a:t>
            </a:r>
          </a:p>
        </p:txBody>
      </p:sp>
      <p:sp>
        <p:nvSpPr>
          <p:cNvPr id="6" name="Footer Placeholder 5"/>
          <p:cNvSpPr>
            <a:spLocks noGrp="1"/>
          </p:cNvSpPr>
          <p:nvPr>
            <p:ph type="ftr" sz="quarter" idx="4"/>
          </p:nvPr>
        </p:nvSpPr>
        <p:spPr/>
        <p:txBody>
          <a:bodyPr/>
          <a:lstStyle/>
          <a:p>
            <a:r>
              <a:rPr lang="en-US" dirty="0"/>
              <a:t>Concepts and Objectives Meeting</a:t>
            </a:r>
          </a:p>
        </p:txBody>
      </p:sp>
      <p:sp>
        <p:nvSpPr>
          <p:cNvPr id="7" name="Slide Number Placeholder 6"/>
          <p:cNvSpPr>
            <a:spLocks noGrp="1"/>
          </p:cNvSpPr>
          <p:nvPr>
            <p:ph type="sldNum" sz="quarter" idx="5"/>
          </p:nvPr>
        </p:nvSpPr>
        <p:spPr/>
        <p:txBody>
          <a:bodyPr/>
          <a:lstStyle/>
          <a:p>
            <a:fld id="{E9B64ADA-530E-46B1-92E9-84683FD276CC}" type="slidenum">
              <a:rPr lang="en-US" smtClean="0"/>
              <a:t>30</a:t>
            </a:fld>
            <a:endParaRPr lang="en-US" dirty="0"/>
          </a:p>
        </p:txBody>
      </p:sp>
    </p:spTree>
    <p:extLst>
      <p:ext uri="{BB962C8B-B14F-4D97-AF65-F5344CB8AC3E}">
        <p14:creationId xmlns:p14="http://schemas.microsoft.com/office/powerpoint/2010/main" val="1069797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Header Placeholder 3"/>
          <p:cNvSpPr>
            <a:spLocks noGrp="1"/>
          </p:cNvSpPr>
          <p:nvPr>
            <p:ph type="hdr" sz="quarter"/>
          </p:nvPr>
        </p:nvSpPr>
        <p:spPr/>
        <p:txBody>
          <a:bodyPr/>
          <a:lstStyle/>
          <a:p>
            <a:r>
              <a:rPr lang="en-US" dirty="0"/>
              <a:t>2020 Bay Area Critical Transportation Regional Exercise</a:t>
            </a:r>
          </a:p>
        </p:txBody>
      </p:sp>
      <p:sp>
        <p:nvSpPr>
          <p:cNvPr id="5" name="Date Placeholder 4"/>
          <p:cNvSpPr>
            <a:spLocks noGrp="1"/>
          </p:cNvSpPr>
          <p:nvPr>
            <p:ph type="dt" idx="1"/>
          </p:nvPr>
        </p:nvSpPr>
        <p:spPr/>
        <p:txBody>
          <a:bodyPr/>
          <a:lstStyle/>
          <a:p>
            <a:r>
              <a:rPr lang="en-US" dirty="0"/>
              <a:t>1/22/2020</a:t>
            </a:r>
          </a:p>
        </p:txBody>
      </p:sp>
      <p:sp>
        <p:nvSpPr>
          <p:cNvPr id="6" name="Footer Placeholder 5"/>
          <p:cNvSpPr>
            <a:spLocks noGrp="1"/>
          </p:cNvSpPr>
          <p:nvPr>
            <p:ph type="ftr" sz="quarter" idx="4"/>
          </p:nvPr>
        </p:nvSpPr>
        <p:spPr/>
        <p:txBody>
          <a:bodyPr/>
          <a:lstStyle/>
          <a:p>
            <a:r>
              <a:rPr lang="en-US" dirty="0"/>
              <a:t>Concepts and Objectives Meeting</a:t>
            </a:r>
          </a:p>
        </p:txBody>
      </p:sp>
      <p:sp>
        <p:nvSpPr>
          <p:cNvPr id="7" name="Slide Number Placeholder 6"/>
          <p:cNvSpPr>
            <a:spLocks noGrp="1"/>
          </p:cNvSpPr>
          <p:nvPr>
            <p:ph type="sldNum" sz="quarter" idx="5"/>
          </p:nvPr>
        </p:nvSpPr>
        <p:spPr/>
        <p:txBody>
          <a:bodyPr/>
          <a:lstStyle/>
          <a:p>
            <a:fld id="{E9B64ADA-530E-46B1-92E9-84683FD276CC}" type="slidenum">
              <a:rPr lang="en-US" smtClean="0"/>
              <a:t>31</a:t>
            </a:fld>
            <a:endParaRPr lang="en-US" dirty="0"/>
          </a:p>
        </p:txBody>
      </p:sp>
    </p:spTree>
    <p:extLst>
      <p:ext uri="{BB962C8B-B14F-4D97-AF65-F5344CB8AC3E}">
        <p14:creationId xmlns:p14="http://schemas.microsoft.com/office/powerpoint/2010/main" val="3544624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3F9F03-9B0C-412B-A722-D6E784C9FC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954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3F9F03-9B0C-412B-A722-D6E784C9FC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2263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3F9F03-9B0C-412B-A722-D6E784C9FC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7305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3F9F03-9B0C-412B-A722-D6E784C9FC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0199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3F9F03-9B0C-412B-A722-D6E784C9FC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0188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fontAlgn="base">
              <a:spcBef>
                <a:spcPct val="0"/>
              </a:spcBef>
              <a:spcAft>
                <a:spcPct val="0"/>
              </a:spcAft>
              <a:buFontTx/>
              <a:buNone/>
              <a:defRPr/>
            </a:pPr>
            <a:r>
              <a:rPr lang="en-US" altLang="en-US" baseline="0" dirty="0">
                <a:latin typeface="Arial" panose="020B0604020202020204" pitchFamily="34" charset="0"/>
                <a:ea typeface="ＭＳ Ｐゴシック" pitchFamily="34" charset="-128"/>
                <a:cs typeface="Arial" panose="020B0604020202020204" pitchFamily="34" charset="0"/>
              </a:rPr>
              <a:t>Target is: vulnerable and disadvantaged communities</a:t>
            </a:r>
          </a:p>
          <a:p>
            <a:pPr marL="0" indent="0" defTabSz="931774" fontAlgn="base">
              <a:spcBef>
                <a:spcPct val="0"/>
              </a:spcBef>
              <a:spcAft>
                <a:spcPct val="0"/>
              </a:spcAft>
              <a:buFontTx/>
              <a:buNone/>
              <a:defRPr/>
            </a:pPr>
            <a:r>
              <a:rPr lang="en-CA" altLang="en-US" baseline="0" dirty="0">
                <a:latin typeface="Arial" panose="020B0604020202020204" pitchFamily="34" charset="0"/>
                <a:ea typeface="ＭＳ Ｐゴシック" pitchFamily="34" charset="-128"/>
                <a:cs typeface="Arial" panose="020B0604020202020204" pitchFamily="34" charset="0"/>
              </a:rPr>
              <a:t>Focus is: Equity, Climate Resilience, and Community Readiness</a:t>
            </a:r>
          </a:p>
          <a:p>
            <a:pPr marL="0" indent="0" defTabSz="931774" fontAlgn="base">
              <a:spcBef>
                <a:spcPct val="0"/>
              </a:spcBef>
              <a:spcAft>
                <a:spcPct val="0"/>
              </a:spcAft>
              <a:buFontTx/>
              <a:buNone/>
              <a:defRPr/>
            </a:pPr>
            <a:r>
              <a:rPr lang="en-CA" altLang="en-US" baseline="0" dirty="0">
                <a:latin typeface="Arial" panose="020B0604020202020204" pitchFamily="34" charset="0"/>
                <a:ea typeface="ＭＳ Ｐゴシック" pitchFamily="34" charset="-128"/>
                <a:cs typeface="Arial" panose="020B0604020202020204" pitchFamily="34" charset="0"/>
              </a:rPr>
              <a:t>Core Capabilities: Community Resilience, Long-Term Vulnerability Reduction, and Housing </a:t>
            </a:r>
          </a:p>
          <a:p>
            <a:pPr marL="0" indent="0" defTabSz="931774" fontAlgn="base">
              <a:spcBef>
                <a:spcPct val="0"/>
              </a:spcBef>
              <a:spcAft>
                <a:spcPct val="0"/>
              </a:spcAft>
              <a:buFontTx/>
              <a:buNone/>
              <a:defRPr/>
            </a:pPr>
            <a:endParaRPr lang="en-CA" altLang="en-US" baseline="0" dirty="0">
              <a:latin typeface="Arial" panose="020B0604020202020204" pitchFamily="34" charset="0"/>
              <a:ea typeface="ＭＳ Ｐゴシック" pitchFamily="34" charset="-128"/>
              <a:cs typeface="Arial" panose="020B0604020202020204" pitchFamily="34" charset="0"/>
            </a:endParaRPr>
          </a:p>
          <a:p>
            <a:pPr marL="0" marR="0">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Local Roadmaps to Community Resilience</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L</a:t>
            </a:r>
            <a:r>
              <a:rPr lang="en-US" sz="1200" dirty="0">
                <a:effectLst/>
                <a:latin typeface="Arial" panose="020B0604020202020204" pitchFamily="34" charset="0"/>
                <a:ea typeface="Calibri" panose="020F0502020204030204" pitchFamily="34" charset="0"/>
                <a:cs typeface="Arial" panose="020B0604020202020204" pitchFamily="34" charset="0"/>
              </a:rPr>
              <a:t>ocal community leaders, emergency managers, urban planners, community groups, and Voluntary Organizations Active in Disasters (VOADs) will engage in a series of comprehensive vulnerability and capacity assessments that better identify the underserved/disadvantaged communities. Each roadmap will include strategies and anticipated funding requirements to address the unique needs, including specific risks &amp; vulnerabilities to climate change.</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Customized Local Planning / Technical Assistance</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gn="just" fontAlgn="base">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Bay Area UASI jurisdictions will update or create new plans to address localized issues focusing on underserved/disadvantaged communities. Projects may include updating localized, risk-informed mitigation plans to address the needs of disadvantaged communities and other socially vulnerable populations. </a:t>
            </a:r>
          </a:p>
          <a:p>
            <a:pPr marL="0" indent="0" defTabSz="931774" fontAlgn="base">
              <a:spcBef>
                <a:spcPct val="0"/>
              </a:spcBef>
              <a:spcAft>
                <a:spcPct val="0"/>
              </a:spcAft>
              <a:buFontTx/>
              <a:buNone/>
              <a:defRPr/>
            </a:pPr>
            <a:endParaRPr lang="en-CA" altLang="en-US" baseline="0" dirty="0">
              <a:latin typeface="Arial" panose="020B0604020202020204" pitchFamily="34" charset="0"/>
              <a:ea typeface="ＭＳ Ｐゴシック" pitchFamily="34" charset="-128"/>
              <a:cs typeface="Arial" panose="020B0604020202020204" pitchFamily="34" charset="0"/>
            </a:endParaRPr>
          </a:p>
          <a:p>
            <a:pPr marL="457200" lvl="1"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3F9F03-9B0C-412B-A722-D6E784C9FC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464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Regional Vulnerability Report / Regional Resilience Tool Kit</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Upon completion of the Local Planning Technical Assistance tasks, the Bay Area UASI will review the completed roadmaps and updated plans to inform a Regional Vulnerability Report summarizing the most critical disadvantaged communities and strategies for improving community readiness throughout the region.  This will in turn inform the Bay Area UASI Threats and Hazards Identification and Risk Assessment (THIRA) which drives identification of projects for future funding.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Regional Roadmap to Community Resilience Toolkit</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Findings from the Local Planning Technical Assistance will be captured and presented as regional guidance in a “Roadmap to Community Resilience Toolkit”.  Bay Area UASI jurisdictions expressed interest in receiving categorized fact sheets and templates which can be implemented as needed and in a customized manner. This regional guidance will consist of best practices, lessons learned, a repository of useful tools, case studies, etc., to support jurisdictions in their efforts to assess and address long-term vulnerability issues facing their underserved / disadvantaged communities and socially vulnerable populations.</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indent="0" defTabSz="931774" fontAlgn="base">
              <a:spcBef>
                <a:spcPct val="0"/>
              </a:spcBef>
              <a:spcAft>
                <a:spcPct val="0"/>
              </a:spcAft>
              <a:buFontTx/>
              <a:buNone/>
              <a:defRPr/>
            </a:pPr>
            <a:endParaRPr lang="en-CA" altLang="en-US" baseline="0" dirty="0">
              <a:latin typeface="Arial" panose="020B0604020202020204" pitchFamily="34" charset="0"/>
              <a:ea typeface="ＭＳ Ｐゴシック" pitchFamily="34" charset="-128"/>
              <a:cs typeface="Arial" panose="020B0604020202020204" pitchFamily="34" charset="0"/>
            </a:endParaRPr>
          </a:p>
          <a:p>
            <a:pPr marL="457200" lvl="1"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3F9F03-9B0C-412B-A722-D6E784C9FC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568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2"/>
        <p:cNvGrpSpPr/>
        <p:nvPr/>
      </p:nvGrpSpPr>
      <p:grpSpPr>
        <a:xfrm>
          <a:off x="0" y="0"/>
          <a:ext cx="0" cy="0"/>
          <a:chOff x="0" y="0"/>
          <a:chExt cx="0" cy="0"/>
        </a:xfrm>
      </p:grpSpPr>
      <p:sp>
        <p:nvSpPr>
          <p:cNvPr id="1583" name="Google Shape;1583;p2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584" name="Google Shape;1584;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38F4F2-4EFD-5038-13A8-11C5B5879D6F}"/>
              </a:ext>
            </a:extLst>
          </p:cNvPr>
          <p:cNvSpPr/>
          <p:nvPr userDrawn="1"/>
        </p:nvSpPr>
        <p:spPr>
          <a:xfrm>
            <a:off x="0" y="0"/>
            <a:ext cx="5670030" cy="6858000"/>
          </a:xfrm>
          <a:prstGeom prst="rect">
            <a:avLst/>
          </a:prstGeom>
          <a:solidFill>
            <a:srgbClr val="2F5067"/>
          </a:solidFill>
          <a:ln>
            <a:solidFill>
              <a:srgbClr val="176A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A88AB181-AFE0-79F1-6DFB-3A62DBE7CE7F}"/>
              </a:ext>
            </a:extLst>
          </p:cNvPr>
          <p:cNvSpPr>
            <a:spLocks noGrp="1"/>
          </p:cNvSpPr>
          <p:nvPr>
            <p:ph type="ctrTitle" hasCustomPrompt="1"/>
          </p:nvPr>
        </p:nvSpPr>
        <p:spPr>
          <a:xfrm>
            <a:off x="628650" y="361244"/>
            <a:ext cx="4801304" cy="3067757"/>
          </a:xfrm>
        </p:spPr>
        <p:txBody>
          <a:bodyPr anchor="b"/>
          <a:lstStyle>
            <a:lvl1pPr algn="l">
              <a:defRPr sz="4500" b="1">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3" name="Subtitle 2">
            <a:extLst>
              <a:ext uri="{FF2B5EF4-FFF2-40B4-BE49-F238E27FC236}">
                <a16:creationId xmlns:a16="http://schemas.microsoft.com/office/drawing/2014/main" id="{DB9906CC-F168-CE0E-DE41-B0A44D0ECE6D}"/>
              </a:ext>
            </a:extLst>
          </p:cNvPr>
          <p:cNvSpPr>
            <a:spLocks noGrp="1"/>
          </p:cNvSpPr>
          <p:nvPr>
            <p:ph type="subTitle" idx="1" hasCustomPrompt="1"/>
          </p:nvPr>
        </p:nvSpPr>
        <p:spPr>
          <a:xfrm>
            <a:off x="628650" y="3602038"/>
            <a:ext cx="4801306" cy="1308629"/>
          </a:xfrm>
        </p:spPr>
        <p:txBody>
          <a:bodyPr>
            <a:normAutofit/>
          </a:bodyPr>
          <a:lstStyle>
            <a:lvl1pPr marL="0" marR="0" indent="0" algn="l" defTabSz="914400" rtl="0" eaLnBrk="1" fontAlgn="auto" latinLnBrk="0" hangingPunct="1">
              <a:lnSpc>
                <a:spcPts val="3919"/>
              </a:lnSpc>
              <a:spcBef>
                <a:spcPts val="0"/>
              </a:spcBef>
              <a:spcAft>
                <a:spcPts val="0"/>
              </a:spcAft>
              <a:buClrTx/>
              <a:buSzTx/>
              <a:buFontTx/>
              <a:buNone/>
              <a:tabLst/>
              <a:defRPr sz="2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0" marR="0" lvl="0" indent="0" algn="l" defTabSz="914400" rtl="0" eaLnBrk="1" fontAlgn="auto" latinLnBrk="0" hangingPunct="1">
              <a:lnSpc>
                <a:spcPts val="3919"/>
              </a:lnSpc>
              <a:spcBef>
                <a:spcPts val="0"/>
              </a:spcBef>
              <a:spcAft>
                <a:spcPts val="0"/>
              </a:spcAft>
              <a:buClrTx/>
              <a:buSzTx/>
              <a:buFontTx/>
              <a:buNone/>
              <a:tabLst/>
              <a:defRPr/>
            </a:pPr>
            <a:r>
              <a:rPr kumimoji="0" lang="en-US" sz="2799" b="0" i="1" u="none" strike="noStrike" kern="1200" cap="none" spc="0" normalizeH="0" baseline="0" noProof="0" dirty="0">
                <a:ln>
                  <a:noFill/>
                </a:ln>
                <a:solidFill>
                  <a:srgbClr val="FFFBED"/>
                </a:solidFill>
                <a:effectLst/>
                <a:uLnTx/>
                <a:uFillTx/>
                <a:latin typeface="Arial Italics"/>
                <a:ea typeface="+mn-ea"/>
                <a:cs typeface="+mn-cs"/>
              </a:rPr>
              <a:t>Add a subtitle or meeting purpose here</a:t>
            </a:r>
          </a:p>
        </p:txBody>
      </p:sp>
      <p:sp>
        <p:nvSpPr>
          <p:cNvPr id="6" name="Slide Number Placeholder 5">
            <a:extLst>
              <a:ext uri="{FF2B5EF4-FFF2-40B4-BE49-F238E27FC236}">
                <a16:creationId xmlns:a16="http://schemas.microsoft.com/office/drawing/2014/main" id="{1A8419EA-7547-71C9-610C-6CFA140C72C6}"/>
              </a:ext>
            </a:extLst>
          </p:cNvPr>
          <p:cNvSpPr>
            <a:spLocks noGrp="1"/>
          </p:cNvSpPr>
          <p:nvPr>
            <p:ph type="sldNum" sz="quarter" idx="12"/>
          </p:nvPr>
        </p:nvSpPr>
        <p:spPr/>
        <p:txBody>
          <a:bodyPr/>
          <a:lstStyle/>
          <a:p>
            <a:fld id="{6002B366-6485-8748-B449-2E4F73940D18}" type="slidenum">
              <a:rPr lang="en-US" smtClean="0"/>
              <a:t>‹#›</a:t>
            </a:fld>
            <a:endParaRPr lang="en-US" dirty="0"/>
          </a:p>
        </p:txBody>
      </p:sp>
      <p:sp>
        <p:nvSpPr>
          <p:cNvPr id="7" name="Freeform 3">
            <a:extLst>
              <a:ext uri="{FF2B5EF4-FFF2-40B4-BE49-F238E27FC236}">
                <a16:creationId xmlns:a16="http://schemas.microsoft.com/office/drawing/2014/main" id="{224802E3-A5CF-7668-4593-9B8A01596619}"/>
              </a:ext>
              <a:ext uri="{C183D7F6-B498-43B3-948B-1728B52AA6E4}">
                <adec:decorative xmlns:adec="http://schemas.microsoft.com/office/drawing/2017/decorative" val="1"/>
              </a:ext>
            </a:extLst>
          </p:cNvPr>
          <p:cNvSpPr/>
          <p:nvPr userDrawn="1"/>
        </p:nvSpPr>
        <p:spPr>
          <a:xfrm>
            <a:off x="5670030" y="0"/>
            <a:ext cx="3473970" cy="6858000"/>
          </a:xfrm>
          <a:custGeom>
            <a:avLst/>
            <a:gdLst/>
            <a:ahLst/>
            <a:cxnLst/>
            <a:rect l="l" t="t" r="r" b="b"/>
            <a:pathLst>
              <a:path w="6343650" h="10287000">
                <a:moveTo>
                  <a:pt x="0" y="0"/>
                </a:moveTo>
                <a:lnTo>
                  <a:pt x="6343650" y="0"/>
                </a:lnTo>
                <a:lnTo>
                  <a:pt x="634365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sz="1350" dirty="0"/>
          </a:p>
        </p:txBody>
      </p:sp>
      <p:sp>
        <p:nvSpPr>
          <p:cNvPr id="9" name="Freeform 10" descr="Bay Area UASI logo">
            <a:extLst>
              <a:ext uri="{FF2B5EF4-FFF2-40B4-BE49-F238E27FC236}">
                <a16:creationId xmlns:a16="http://schemas.microsoft.com/office/drawing/2014/main" id="{794BADD8-A434-8966-907B-8DE742970B77}"/>
              </a:ext>
            </a:extLst>
          </p:cNvPr>
          <p:cNvSpPr/>
          <p:nvPr userDrawn="1"/>
        </p:nvSpPr>
        <p:spPr>
          <a:xfrm>
            <a:off x="7652489" y="0"/>
            <a:ext cx="1491511" cy="1282336"/>
          </a:xfrm>
          <a:custGeom>
            <a:avLst/>
            <a:gdLst/>
            <a:ahLst/>
            <a:cxnLst/>
            <a:rect l="l" t="t" r="r" b="b"/>
            <a:pathLst>
              <a:path w="1923037" h="1653343">
                <a:moveTo>
                  <a:pt x="0" y="0"/>
                </a:moveTo>
                <a:lnTo>
                  <a:pt x="1923037" y="0"/>
                </a:lnTo>
                <a:lnTo>
                  <a:pt x="1923037" y="1653343"/>
                </a:lnTo>
                <a:lnTo>
                  <a:pt x="0" y="1653343"/>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dirty="0"/>
          </a:p>
        </p:txBody>
      </p:sp>
      <p:sp>
        <p:nvSpPr>
          <p:cNvPr id="11" name="Text Placeholder 10">
            <a:extLst>
              <a:ext uri="{FF2B5EF4-FFF2-40B4-BE49-F238E27FC236}">
                <a16:creationId xmlns:a16="http://schemas.microsoft.com/office/drawing/2014/main" id="{1B78104D-C35F-B646-3267-D95E4CD780ED}"/>
              </a:ext>
            </a:extLst>
          </p:cNvPr>
          <p:cNvSpPr>
            <a:spLocks noGrp="1"/>
          </p:cNvSpPr>
          <p:nvPr>
            <p:ph type="body" sz="quarter" idx="13" hasCustomPrompt="1"/>
          </p:nvPr>
        </p:nvSpPr>
        <p:spPr>
          <a:xfrm>
            <a:off x="628650" y="5742870"/>
            <a:ext cx="4800600" cy="429683"/>
          </a:xfrm>
        </p:spPr>
        <p:txBody>
          <a:bodyPr>
            <a:no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dirty="0"/>
              <a:t>Meeting Date</a:t>
            </a:r>
          </a:p>
        </p:txBody>
      </p:sp>
      <p:sp>
        <p:nvSpPr>
          <p:cNvPr id="12" name="Text Placeholder 10">
            <a:extLst>
              <a:ext uri="{FF2B5EF4-FFF2-40B4-BE49-F238E27FC236}">
                <a16:creationId xmlns:a16="http://schemas.microsoft.com/office/drawing/2014/main" id="{207239AD-9AE2-4FAD-3425-DC8B878B8219}"/>
              </a:ext>
            </a:extLst>
          </p:cNvPr>
          <p:cNvSpPr>
            <a:spLocks noGrp="1"/>
          </p:cNvSpPr>
          <p:nvPr>
            <p:ph type="body" sz="quarter" idx="14" hasCustomPrompt="1"/>
          </p:nvPr>
        </p:nvSpPr>
        <p:spPr>
          <a:xfrm>
            <a:off x="628650" y="5219348"/>
            <a:ext cx="4800600" cy="429683"/>
          </a:xfrm>
        </p:spPr>
        <p:txBody>
          <a:bodyPr>
            <a:no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dirty="0"/>
              <a:t>Meeting Name (e.g., EMWG)</a:t>
            </a:r>
          </a:p>
        </p:txBody>
      </p:sp>
      <p:sp>
        <p:nvSpPr>
          <p:cNvPr id="14" name="Text Placeholder 10">
            <a:extLst>
              <a:ext uri="{FF2B5EF4-FFF2-40B4-BE49-F238E27FC236}">
                <a16:creationId xmlns:a16="http://schemas.microsoft.com/office/drawing/2014/main" id="{CCC60081-EC9E-91AB-BF02-0AECDDDAD738}"/>
              </a:ext>
            </a:extLst>
          </p:cNvPr>
          <p:cNvSpPr>
            <a:spLocks noGrp="1"/>
          </p:cNvSpPr>
          <p:nvPr>
            <p:ph type="body" sz="quarter" idx="15" hasCustomPrompt="1"/>
          </p:nvPr>
        </p:nvSpPr>
        <p:spPr>
          <a:xfrm>
            <a:off x="628650" y="6299994"/>
            <a:ext cx="4800600" cy="429683"/>
          </a:xfrm>
        </p:spPr>
        <p:txBody>
          <a:bodyPr>
            <a:no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dirty="0"/>
              <a:t>Hosted by: [Individual or firm name]</a:t>
            </a:r>
          </a:p>
        </p:txBody>
      </p:sp>
    </p:spTree>
    <p:extLst>
      <p:ext uri="{BB962C8B-B14F-4D97-AF65-F5344CB8AC3E}">
        <p14:creationId xmlns:p14="http://schemas.microsoft.com/office/powerpoint/2010/main" val="3572917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 Closin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38F4F2-4EFD-5038-13A8-11C5B5879D6F}"/>
              </a:ext>
            </a:extLst>
          </p:cNvPr>
          <p:cNvSpPr/>
          <p:nvPr userDrawn="1"/>
        </p:nvSpPr>
        <p:spPr>
          <a:xfrm>
            <a:off x="0" y="0"/>
            <a:ext cx="5670030" cy="6858000"/>
          </a:xfrm>
          <a:prstGeom prst="rect">
            <a:avLst/>
          </a:prstGeom>
          <a:solidFill>
            <a:srgbClr val="2F5067"/>
          </a:solidFill>
          <a:ln>
            <a:solidFill>
              <a:srgbClr val="176A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A88AB181-AFE0-79F1-6DFB-3A62DBE7CE7F}"/>
              </a:ext>
            </a:extLst>
          </p:cNvPr>
          <p:cNvSpPr>
            <a:spLocks noGrp="1"/>
          </p:cNvSpPr>
          <p:nvPr>
            <p:ph type="ctrTitle" hasCustomPrompt="1"/>
          </p:nvPr>
        </p:nvSpPr>
        <p:spPr>
          <a:xfrm>
            <a:off x="628650" y="361244"/>
            <a:ext cx="4801304" cy="3067757"/>
          </a:xfrm>
        </p:spPr>
        <p:txBody>
          <a:bodyPr anchor="b"/>
          <a:lstStyle>
            <a:lvl1pPr algn="l">
              <a:defRPr sz="4500" b="1">
                <a:solidFill>
                  <a:schemeClr val="bg1"/>
                </a:solidFill>
                <a:latin typeface="Arial" panose="020B0604020202020204" pitchFamily="34" charset="0"/>
                <a:cs typeface="Arial" panose="020B0604020202020204" pitchFamily="34" charset="0"/>
              </a:defRPr>
            </a:lvl1pPr>
          </a:lstStyle>
          <a:p>
            <a:r>
              <a:rPr lang="en-US" dirty="0"/>
              <a:t>Thank you!</a:t>
            </a:r>
          </a:p>
        </p:txBody>
      </p:sp>
      <p:sp>
        <p:nvSpPr>
          <p:cNvPr id="3" name="Subtitle 2">
            <a:extLst>
              <a:ext uri="{FF2B5EF4-FFF2-40B4-BE49-F238E27FC236}">
                <a16:creationId xmlns:a16="http://schemas.microsoft.com/office/drawing/2014/main" id="{DB9906CC-F168-CE0E-DE41-B0A44D0ECE6D}"/>
              </a:ext>
            </a:extLst>
          </p:cNvPr>
          <p:cNvSpPr>
            <a:spLocks noGrp="1"/>
          </p:cNvSpPr>
          <p:nvPr>
            <p:ph type="subTitle" idx="1" hasCustomPrompt="1"/>
          </p:nvPr>
        </p:nvSpPr>
        <p:spPr>
          <a:xfrm>
            <a:off x="628650" y="3602038"/>
            <a:ext cx="4801306" cy="1308629"/>
          </a:xfrm>
        </p:spPr>
        <p:txBody>
          <a:bodyPr>
            <a:normAutofit/>
          </a:bodyPr>
          <a:lstStyle>
            <a:lvl1pPr marL="0" marR="0" indent="0" algn="l" defTabSz="914400" rtl="0" eaLnBrk="1" fontAlgn="auto" latinLnBrk="0" hangingPunct="1">
              <a:lnSpc>
                <a:spcPts val="3919"/>
              </a:lnSpc>
              <a:spcBef>
                <a:spcPts val="0"/>
              </a:spcBef>
              <a:spcAft>
                <a:spcPts val="0"/>
              </a:spcAft>
              <a:buClrTx/>
              <a:buSzTx/>
              <a:buFontTx/>
              <a:buNone/>
              <a:tabLst/>
              <a:defRPr sz="2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0" marR="0" lvl="0" indent="0" algn="l" defTabSz="914400" rtl="0" eaLnBrk="1" fontAlgn="auto" latinLnBrk="0" hangingPunct="1">
              <a:lnSpc>
                <a:spcPts val="3919"/>
              </a:lnSpc>
              <a:spcBef>
                <a:spcPts val="0"/>
              </a:spcBef>
              <a:spcAft>
                <a:spcPts val="0"/>
              </a:spcAft>
              <a:buClrTx/>
              <a:buSzTx/>
              <a:buFontTx/>
              <a:buNone/>
              <a:tabLst/>
              <a:defRPr/>
            </a:pPr>
            <a:r>
              <a:rPr kumimoji="0" lang="en-US" sz="2799" b="0" i="1" u="none" strike="noStrike" kern="1200" cap="none" spc="0" normalizeH="0" baseline="0" noProof="0" dirty="0">
                <a:ln>
                  <a:noFill/>
                </a:ln>
                <a:solidFill>
                  <a:srgbClr val="FFFBED"/>
                </a:solidFill>
                <a:effectLst/>
                <a:uLnTx/>
                <a:uFillTx/>
                <a:latin typeface="Arial Italics"/>
                <a:ea typeface="+mn-ea"/>
                <a:cs typeface="+mn-cs"/>
              </a:rPr>
              <a:t>Note of appreciation, other closing info</a:t>
            </a:r>
          </a:p>
        </p:txBody>
      </p:sp>
      <p:sp>
        <p:nvSpPr>
          <p:cNvPr id="6" name="Slide Number Placeholder 5">
            <a:extLst>
              <a:ext uri="{FF2B5EF4-FFF2-40B4-BE49-F238E27FC236}">
                <a16:creationId xmlns:a16="http://schemas.microsoft.com/office/drawing/2014/main" id="{1A8419EA-7547-71C9-610C-6CFA140C72C6}"/>
              </a:ext>
            </a:extLst>
          </p:cNvPr>
          <p:cNvSpPr>
            <a:spLocks noGrp="1"/>
          </p:cNvSpPr>
          <p:nvPr>
            <p:ph type="sldNum" sz="quarter" idx="12"/>
          </p:nvPr>
        </p:nvSpPr>
        <p:spPr/>
        <p:txBody>
          <a:bodyPr/>
          <a:lstStyle/>
          <a:p>
            <a:fld id="{6002B366-6485-8748-B449-2E4F73940D18}" type="slidenum">
              <a:rPr lang="en-US" smtClean="0"/>
              <a:t>‹#›</a:t>
            </a:fld>
            <a:endParaRPr lang="en-US" dirty="0"/>
          </a:p>
        </p:txBody>
      </p:sp>
      <p:sp>
        <p:nvSpPr>
          <p:cNvPr id="7" name="Freeform 3">
            <a:extLst>
              <a:ext uri="{FF2B5EF4-FFF2-40B4-BE49-F238E27FC236}">
                <a16:creationId xmlns:a16="http://schemas.microsoft.com/office/drawing/2014/main" id="{224802E3-A5CF-7668-4593-9B8A01596619}"/>
              </a:ext>
              <a:ext uri="{C183D7F6-B498-43B3-948B-1728B52AA6E4}">
                <adec:decorative xmlns:adec="http://schemas.microsoft.com/office/drawing/2017/decorative" val="1"/>
              </a:ext>
            </a:extLst>
          </p:cNvPr>
          <p:cNvSpPr/>
          <p:nvPr userDrawn="1"/>
        </p:nvSpPr>
        <p:spPr>
          <a:xfrm>
            <a:off x="5670030" y="0"/>
            <a:ext cx="3473970" cy="6858000"/>
          </a:xfrm>
          <a:custGeom>
            <a:avLst/>
            <a:gdLst/>
            <a:ahLst/>
            <a:cxnLst/>
            <a:rect l="l" t="t" r="r" b="b"/>
            <a:pathLst>
              <a:path w="6343650" h="10287000">
                <a:moveTo>
                  <a:pt x="0" y="0"/>
                </a:moveTo>
                <a:lnTo>
                  <a:pt x="6343650" y="0"/>
                </a:lnTo>
                <a:lnTo>
                  <a:pt x="634365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sz="1350" dirty="0"/>
          </a:p>
        </p:txBody>
      </p:sp>
      <p:sp>
        <p:nvSpPr>
          <p:cNvPr id="9" name="Freeform 10">
            <a:extLst>
              <a:ext uri="{FF2B5EF4-FFF2-40B4-BE49-F238E27FC236}">
                <a16:creationId xmlns:a16="http://schemas.microsoft.com/office/drawing/2014/main" id="{794BADD8-A434-8966-907B-8DE742970B77}"/>
              </a:ext>
              <a:ext uri="{C183D7F6-B498-43B3-948B-1728B52AA6E4}">
                <adec:decorative xmlns:adec="http://schemas.microsoft.com/office/drawing/2017/decorative" val="1"/>
              </a:ext>
            </a:extLst>
          </p:cNvPr>
          <p:cNvSpPr/>
          <p:nvPr userDrawn="1"/>
        </p:nvSpPr>
        <p:spPr>
          <a:xfrm>
            <a:off x="7652489" y="0"/>
            <a:ext cx="1491511" cy="1282336"/>
          </a:xfrm>
          <a:custGeom>
            <a:avLst/>
            <a:gdLst/>
            <a:ahLst/>
            <a:cxnLst/>
            <a:rect l="l" t="t" r="r" b="b"/>
            <a:pathLst>
              <a:path w="1923037" h="1653343">
                <a:moveTo>
                  <a:pt x="0" y="0"/>
                </a:moveTo>
                <a:lnTo>
                  <a:pt x="1923037" y="0"/>
                </a:lnTo>
                <a:lnTo>
                  <a:pt x="1923037" y="1653343"/>
                </a:lnTo>
                <a:lnTo>
                  <a:pt x="0" y="1653343"/>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dirty="0"/>
          </a:p>
        </p:txBody>
      </p:sp>
      <p:sp>
        <p:nvSpPr>
          <p:cNvPr id="14" name="Text Placeholder 10">
            <a:extLst>
              <a:ext uri="{FF2B5EF4-FFF2-40B4-BE49-F238E27FC236}">
                <a16:creationId xmlns:a16="http://schemas.microsoft.com/office/drawing/2014/main" id="{CCC60081-EC9E-91AB-BF02-0AECDDDAD738}"/>
              </a:ext>
            </a:extLst>
          </p:cNvPr>
          <p:cNvSpPr>
            <a:spLocks noGrp="1"/>
          </p:cNvSpPr>
          <p:nvPr>
            <p:ph type="body" sz="quarter" idx="15" hasCustomPrompt="1"/>
          </p:nvPr>
        </p:nvSpPr>
        <p:spPr>
          <a:xfrm>
            <a:off x="628650" y="6014862"/>
            <a:ext cx="4800600" cy="429683"/>
          </a:xfrm>
        </p:spPr>
        <p:txBody>
          <a:bodyPr>
            <a:no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dirty="0"/>
              <a:t>Contact info</a:t>
            </a:r>
          </a:p>
        </p:txBody>
      </p:sp>
    </p:spTree>
    <p:extLst>
      <p:ext uri="{BB962C8B-B14F-4D97-AF65-F5344CB8AC3E}">
        <p14:creationId xmlns:p14="http://schemas.microsoft.com/office/powerpoint/2010/main" val="3709932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98486" y="1696995"/>
            <a:ext cx="5245514" cy="2833816"/>
          </a:xfrm>
        </p:spPr>
        <p:txBody>
          <a:bodyPr anchor="ctr">
            <a:normAutofit/>
          </a:bodyPr>
          <a:lstStyle>
            <a:lvl1pPr algn="ctr">
              <a:defRPr sz="3600"/>
            </a:lvl1pPr>
          </a:lstStyle>
          <a:p>
            <a:r>
              <a:rPr lang="en-US"/>
              <a:t>Click to edit Master title style</a:t>
            </a:r>
          </a:p>
        </p:txBody>
      </p:sp>
      <p:sp>
        <p:nvSpPr>
          <p:cNvPr id="3" name="Subtitle 2"/>
          <p:cNvSpPr>
            <a:spLocks noGrp="1"/>
          </p:cNvSpPr>
          <p:nvPr>
            <p:ph type="subTitle" idx="1"/>
          </p:nvPr>
        </p:nvSpPr>
        <p:spPr>
          <a:xfrm>
            <a:off x="3898486" y="4771811"/>
            <a:ext cx="5245514" cy="1655762"/>
          </a:xfrm>
        </p:spPr>
        <p:txBody>
          <a:bodyPr>
            <a:normAutofit/>
          </a:bodyPr>
          <a:lstStyle>
            <a:lvl1pPr marL="0" indent="0" algn="ctr">
              <a:buNone/>
              <a:defRPr sz="2000" i="1">
                <a:solidFill>
                  <a:schemeClr val="bg1">
                    <a:lumMod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C2D489-9ADA-4A1F-9E4D-0EE06DFA99CA}" type="datetimeFigureOut">
              <a:rPr lang="en-US" smtClean="0"/>
              <a:t>2/23/24</a:t>
            </a:fld>
            <a:endParaRPr lang="en-US" dirty="0"/>
          </a:p>
        </p:txBody>
      </p:sp>
      <p:pic>
        <p:nvPicPr>
          <p:cNvPr id="9" name="Picture 8" descr="side_bann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98486" cy="6858000"/>
          </a:xfrm>
          <a:prstGeom prst="rect">
            <a:avLst/>
          </a:prstGeom>
        </p:spPr>
      </p:pic>
      <p:sp>
        <p:nvSpPr>
          <p:cNvPr id="10" name="Rectangle 9"/>
          <p:cNvSpPr/>
          <p:nvPr userDrawn="1"/>
        </p:nvSpPr>
        <p:spPr>
          <a:xfrm>
            <a:off x="3898486" y="796359"/>
            <a:ext cx="5245514" cy="801624"/>
          </a:xfrm>
          <a:prstGeom prst="rect">
            <a:avLst/>
          </a:prstGeom>
          <a:solidFill>
            <a:srgbClr val="E1BF2E"/>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US" sz="4800" b="1" spc="100" dirty="0">
                <a:solidFill>
                  <a:schemeClr val="bg1"/>
                </a:solidFill>
              </a:rPr>
              <a:t>  Bay Area UASI</a:t>
            </a:r>
          </a:p>
        </p:txBody>
      </p:sp>
    </p:spTree>
    <p:extLst>
      <p:ext uri="{BB962C8B-B14F-4D97-AF65-F5344CB8AC3E}">
        <p14:creationId xmlns:p14="http://schemas.microsoft.com/office/powerpoint/2010/main" val="2210987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178" y="1260389"/>
            <a:ext cx="8368202" cy="50909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txBox="1">
            <a:spLocks/>
          </p:cNvSpPr>
          <p:nvPr userDrawn="1"/>
        </p:nvSpPr>
        <p:spPr>
          <a:xfrm>
            <a:off x="500062" y="5616"/>
            <a:ext cx="8643938" cy="617311"/>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9322" indent="-289322" algn="ctr"/>
            <a:endParaRPr lang="en-US" altLang="en-US" sz="3038" b="1" spc="56" dirty="0">
              <a:solidFill>
                <a:schemeClr val="bg1"/>
              </a:solidFill>
              <a:latin typeface="+mn-lt"/>
              <a:cs typeface="Arial" panose="020B0604020202020204" pitchFamily="34" charset="0"/>
            </a:endParaRPr>
          </a:p>
        </p:txBody>
      </p:sp>
      <p:sp>
        <p:nvSpPr>
          <p:cNvPr id="15" name="Oval 14"/>
          <p:cNvSpPr/>
          <p:nvPr userDrawn="1"/>
        </p:nvSpPr>
        <p:spPr>
          <a:xfrm>
            <a:off x="136912" y="46451"/>
            <a:ext cx="1098062" cy="1098062"/>
          </a:xfrm>
          <a:prstGeom prst="ellipse">
            <a:avLst/>
          </a:prstGeom>
          <a:noFill/>
          <a:ln w="57150">
            <a:solidFill>
              <a:srgbClr val="E5C02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6" name="Rectangle 15"/>
          <p:cNvSpPr/>
          <p:nvPr userDrawn="1"/>
        </p:nvSpPr>
        <p:spPr>
          <a:xfrm>
            <a:off x="19051" y="-8761"/>
            <a:ext cx="1234973" cy="642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pic>
        <p:nvPicPr>
          <p:cNvPr id="17" name="Picture 9" descr="side_banner.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357" y="-8761"/>
            <a:ext cx="9149357" cy="63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p:cNvCxnSpPr/>
          <p:nvPr userDrawn="1"/>
        </p:nvCxnSpPr>
        <p:spPr>
          <a:xfrm>
            <a:off x="-5357" y="634177"/>
            <a:ext cx="167878" cy="0"/>
          </a:xfrm>
          <a:prstGeom prst="line">
            <a:avLst/>
          </a:prstGeom>
          <a:ln w="57150">
            <a:solidFill>
              <a:srgbClr val="E5C02B"/>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8755380" y="6557918"/>
            <a:ext cx="388620" cy="300082"/>
          </a:xfrm>
          <a:prstGeom prst="rect">
            <a:avLst/>
          </a:prstGeom>
          <a:solidFill>
            <a:schemeClr val="bg1">
              <a:lumMod val="75000"/>
            </a:schemeClr>
          </a:solidFill>
        </p:spPr>
        <p:txBody>
          <a:bodyPr wrap="square" rtlCol="0">
            <a:spAutoFit/>
          </a:bodyPr>
          <a:lstStyle/>
          <a:p>
            <a:pPr algn="ctr"/>
            <a:fld id="{888EBEBC-80EE-47FF-A665-9ABDB10AAB06}" type="slidenum">
              <a:rPr lang="en-US" sz="1350" smtClean="0">
                <a:solidFill>
                  <a:schemeClr val="bg1"/>
                </a:solidFill>
              </a:rPr>
              <a:t>‹#›</a:t>
            </a:fld>
            <a:endParaRPr lang="en-US" sz="1350" dirty="0">
              <a:solidFill>
                <a:schemeClr val="bg1"/>
              </a:solidFill>
            </a:endParaRPr>
          </a:p>
        </p:txBody>
      </p: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2087" y="61356"/>
            <a:ext cx="1092887" cy="1068252"/>
          </a:xfrm>
          <a:prstGeom prst="rect">
            <a:avLst/>
          </a:prstGeom>
        </p:spPr>
      </p:pic>
      <p:cxnSp>
        <p:nvCxnSpPr>
          <p:cNvPr id="18" name="Straight Connector 17"/>
          <p:cNvCxnSpPr/>
          <p:nvPr userDrawn="1"/>
        </p:nvCxnSpPr>
        <p:spPr>
          <a:xfrm>
            <a:off x="1220940" y="634177"/>
            <a:ext cx="7923060" cy="0"/>
          </a:xfrm>
          <a:prstGeom prst="line">
            <a:avLst/>
          </a:prstGeom>
          <a:ln w="57150">
            <a:solidFill>
              <a:srgbClr val="E5C02B"/>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43532" y="8918"/>
            <a:ext cx="8500468" cy="639890"/>
          </a:xfrm>
        </p:spPr>
        <p:txBody>
          <a:bodyPr>
            <a:normAutofit/>
          </a:bodyPr>
          <a:lstStyle>
            <a:lvl1pPr algn="ctr">
              <a:defRPr sz="4050" b="1">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1644886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C2D489-9ADA-4A1F-9E4D-0EE06DFA99CA}" type="datetimeFigureOut">
              <a:rPr lang="en-US" smtClean="0"/>
              <a:t>2/23/24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498E56-B1AA-4ED3-9AF9-B504B432AED9}" type="slidenum">
              <a:rPr lang="en-US" smtClean="0"/>
              <a:t>‹#›</a:t>
            </a:fld>
            <a:endParaRPr lang="en-US" dirty="0"/>
          </a:p>
        </p:txBody>
      </p:sp>
    </p:spTree>
    <p:extLst>
      <p:ext uri="{BB962C8B-B14F-4D97-AF65-F5344CB8AC3E}">
        <p14:creationId xmlns:p14="http://schemas.microsoft.com/office/powerpoint/2010/main" val="3512616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C2D489-9ADA-4A1F-9E4D-0EE06DFA99CA}" type="datetimeFigureOut">
              <a:rPr lang="en-US" smtClean="0"/>
              <a:t>2/23/24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498E56-B1AA-4ED3-9AF9-B504B432AED9}" type="slidenum">
              <a:rPr lang="en-US" smtClean="0"/>
              <a:t>‹#›</a:t>
            </a:fld>
            <a:endParaRPr lang="en-US" dirty="0"/>
          </a:p>
        </p:txBody>
      </p:sp>
    </p:spTree>
    <p:extLst>
      <p:ext uri="{BB962C8B-B14F-4D97-AF65-F5344CB8AC3E}">
        <p14:creationId xmlns:p14="http://schemas.microsoft.com/office/powerpoint/2010/main" val="82701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171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08562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171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08562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C2D489-9ADA-4A1F-9E4D-0EE06DFA99CA}" type="datetimeFigureOut">
              <a:rPr lang="en-US" smtClean="0"/>
              <a:t>2/23/24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498E56-B1AA-4ED3-9AF9-B504B432AED9}" type="slidenum">
              <a:rPr lang="en-US" smtClean="0"/>
              <a:t>‹#›</a:t>
            </a:fld>
            <a:endParaRPr lang="en-US" dirty="0"/>
          </a:p>
        </p:txBody>
      </p:sp>
      <p:sp>
        <p:nvSpPr>
          <p:cNvPr id="10" name="Title 1"/>
          <p:cNvSpPr txBox="1">
            <a:spLocks/>
          </p:cNvSpPr>
          <p:nvPr userDrawn="1"/>
        </p:nvSpPr>
        <p:spPr>
          <a:xfrm>
            <a:off x="500062" y="5616"/>
            <a:ext cx="8643938" cy="617311"/>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9322" indent="-289322" algn="ctr"/>
            <a:endParaRPr lang="en-US" altLang="en-US" sz="3038" b="1" spc="56" dirty="0">
              <a:solidFill>
                <a:schemeClr val="bg1"/>
              </a:solidFill>
              <a:latin typeface="+mn-lt"/>
              <a:cs typeface="Arial" panose="020B0604020202020204" pitchFamily="34" charset="0"/>
            </a:endParaRPr>
          </a:p>
        </p:txBody>
      </p:sp>
      <p:sp>
        <p:nvSpPr>
          <p:cNvPr id="11" name="Oval 10"/>
          <p:cNvSpPr/>
          <p:nvPr userDrawn="1"/>
        </p:nvSpPr>
        <p:spPr>
          <a:xfrm>
            <a:off x="136912" y="46451"/>
            <a:ext cx="1098062" cy="1098062"/>
          </a:xfrm>
          <a:prstGeom prst="ellipse">
            <a:avLst/>
          </a:prstGeom>
          <a:noFill/>
          <a:ln w="57150">
            <a:solidFill>
              <a:srgbClr val="E5C02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2" name="Rectangle 11"/>
          <p:cNvSpPr/>
          <p:nvPr userDrawn="1"/>
        </p:nvSpPr>
        <p:spPr>
          <a:xfrm>
            <a:off x="19051" y="-8761"/>
            <a:ext cx="1234973" cy="642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pic>
        <p:nvPicPr>
          <p:cNvPr id="13" name="Picture 9" descr="side_banner.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358" y="0"/>
            <a:ext cx="9149357" cy="63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userDrawn="1"/>
        </p:nvCxnSpPr>
        <p:spPr>
          <a:xfrm>
            <a:off x="-5357" y="634177"/>
            <a:ext cx="167878" cy="0"/>
          </a:xfrm>
          <a:prstGeom prst="line">
            <a:avLst/>
          </a:prstGeom>
          <a:ln w="57150">
            <a:solidFill>
              <a:srgbClr val="E5C02B"/>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2087" y="61356"/>
            <a:ext cx="1092887" cy="1068252"/>
          </a:xfrm>
          <a:prstGeom prst="rect">
            <a:avLst/>
          </a:prstGeom>
        </p:spPr>
      </p:pic>
      <p:cxnSp>
        <p:nvCxnSpPr>
          <p:cNvPr id="16" name="Straight Connector 15"/>
          <p:cNvCxnSpPr/>
          <p:nvPr userDrawn="1"/>
        </p:nvCxnSpPr>
        <p:spPr>
          <a:xfrm>
            <a:off x="1220940" y="634177"/>
            <a:ext cx="7923060" cy="0"/>
          </a:xfrm>
          <a:prstGeom prst="line">
            <a:avLst/>
          </a:prstGeom>
          <a:ln w="57150">
            <a:solidFill>
              <a:srgbClr val="E5C02B"/>
            </a:solidFill>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userDrawn="1"/>
        </p:nvSpPr>
        <p:spPr>
          <a:xfrm>
            <a:off x="-5357" y="8918"/>
            <a:ext cx="9149357" cy="639890"/>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4050" b="1" kern="1200">
                <a:solidFill>
                  <a:schemeClr val="bg1"/>
                </a:solidFill>
                <a:latin typeface="+mn-lt"/>
                <a:ea typeface="+mj-ea"/>
                <a:cs typeface="+mj-cs"/>
              </a:defRPr>
            </a:lvl1pPr>
          </a:lstStyle>
          <a:p>
            <a:endParaRPr lang="en-US" dirty="0"/>
          </a:p>
        </p:txBody>
      </p:sp>
      <p:sp>
        <p:nvSpPr>
          <p:cNvPr id="2" name="Title 1"/>
          <p:cNvSpPr>
            <a:spLocks noGrp="1"/>
          </p:cNvSpPr>
          <p:nvPr>
            <p:ph type="title"/>
          </p:nvPr>
        </p:nvSpPr>
        <p:spPr>
          <a:xfrm>
            <a:off x="628650" y="-2609"/>
            <a:ext cx="8509993" cy="621881"/>
          </a:xfrm>
        </p:spPr>
        <p:txBody>
          <a:bodyPr>
            <a:normAutofit/>
          </a:bodyPr>
          <a:lstStyle>
            <a:lvl1pPr algn="ctr">
              <a:defRPr sz="4050" b="1">
                <a:solidFill>
                  <a:schemeClr val="bg1"/>
                </a:solidFill>
                <a:latin typeface="+mn-lt"/>
              </a:defRPr>
            </a:lvl1pPr>
          </a:lstStyle>
          <a:p>
            <a:r>
              <a:rPr lang="en-US"/>
              <a:t>Click to edit Master title style</a:t>
            </a:r>
          </a:p>
        </p:txBody>
      </p:sp>
      <p:sp>
        <p:nvSpPr>
          <p:cNvPr id="18" name="TextBox 17"/>
          <p:cNvSpPr txBox="1"/>
          <p:nvPr userDrawn="1"/>
        </p:nvSpPr>
        <p:spPr>
          <a:xfrm>
            <a:off x="8755380" y="6557918"/>
            <a:ext cx="388620" cy="300082"/>
          </a:xfrm>
          <a:prstGeom prst="rect">
            <a:avLst/>
          </a:prstGeom>
          <a:solidFill>
            <a:schemeClr val="bg1">
              <a:lumMod val="75000"/>
            </a:schemeClr>
          </a:solidFill>
        </p:spPr>
        <p:txBody>
          <a:bodyPr wrap="square" rtlCol="0">
            <a:spAutoFit/>
          </a:bodyPr>
          <a:lstStyle/>
          <a:p>
            <a:pPr algn="ctr"/>
            <a:fld id="{888EBEBC-80EE-47FF-A665-9ABDB10AAB06}" type="slidenum">
              <a:rPr lang="en-US" sz="1350" smtClean="0">
                <a:solidFill>
                  <a:schemeClr val="bg1"/>
                </a:solidFill>
              </a:rPr>
              <a:t>‹#›</a:t>
            </a:fld>
            <a:endParaRPr lang="en-US" sz="1350" dirty="0">
              <a:solidFill>
                <a:schemeClr val="bg1"/>
              </a:solidFill>
            </a:endParaRPr>
          </a:p>
        </p:txBody>
      </p:sp>
    </p:spTree>
    <p:extLst>
      <p:ext uri="{BB962C8B-B14F-4D97-AF65-F5344CB8AC3E}">
        <p14:creationId xmlns:p14="http://schemas.microsoft.com/office/powerpoint/2010/main" val="1280404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C2D489-9ADA-4A1F-9E4D-0EE06DFA99CA}" type="datetimeFigureOut">
              <a:rPr lang="en-US" smtClean="0"/>
              <a:t>2/23/24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498E56-B1AA-4ED3-9AF9-B504B432AED9}" type="slidenum">
              <a:rPr lang="en-US" smtClean="0"/>
              <a:t>‹#›</a:t>
            </a:fld>
            <a:endParaRPr lang="en-US" dirty="0"/>
          </a:p>
        </p:txBody>
      </p:sp>
    </p:spTree>
    <p:extLst>
      <p:ext uri="{BB962C8B-B14F-4D97-AF65-F5344CB8AC3E}">
        <p14:creationId xmlns:p14="http://schemas.microsoft.com/office/powerpoint/2010/main" val="667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C2D489-9ADA-4A1F-9E4D-0EE06DFA99CA}" type="datetimeFigureOut">
              <a:rPr lang="en-US" smtClean="0"/>
              <a:t>2/23/24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498E56-B1AA-4ED3-9AF9-B504B432AED9}" type="slidenum">
              <a:rPr lang="en-US" smtClean="0"/>
              <a:t>‹#›</a:t>
            </a:fld>
            <a:endParaRPr lang="en-US" dirty="0"/>
          </a:p>
        </p:txBody>
      </p:sp>
    </p:spTree>
    <p:extLst>
      <p:ext uri="{BB962C8B-B14F-4D97-AF65-F5344CB8AC3E}">
        <p14:creationId xmlns:p14="http://schemas.microsoft.com/office/powerpoint/2010/main" val="1208115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C2D489-9ADA-4A1F-9E4D-0EE06DFA99CA}" type="datetimeFigureOut">
              <a:rPr lang="en-US" smtClean="0"/>
              <a:t>2/23/24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498E56-B1AA-4ED3-9AF9-B504B432AED9}" type="slidenum">
              <a:rPr lang="en-US" smtClean="0"/>
              <a:t>‹#›</a:t>
            </a:fld>
            <a:endParaRPr lang="en-US" dirty="0"/>
          </a:p>
        </p:txBody>
      </p:sp>
    </p:spTree>
    <p:extLst>
      <p:ext uri="{BB962C8B-B14F-4D97-AF65-F5344CB8AC3E}">
        <p14:creationId xmlns:p14="http://schemas.microsoft.com/office/powerpoint/2010/main" val="2490706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C2D489-9ADA-4A1F-9E4D-0EE06DFA99CA}" type="datetimeFigureOut">
              <a:rPr lang="en-US" smtClean="0"/>
              <a:t>2/23/24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498E56-B1AA-4ED3-9AF9-B504B432AED9}" type="slidenum">
              <a:rPr lang="en-US" smtClean="0"/>
              <a:t>‹#›</a:t>
            </a:fld>
            <a:endParaRPr lang="en-US" dirty="0"/>
          </a:p>
        </p:txBody>
      </p:sp>
    </p:spTree>
    <p:extLst>
      <p:ext uri="{BB962C8B-B14F-4D97-AF65-F5344CB8AC3E}">
        <p14:creationId xmlns:p14="http://schemas.microsoft.com/office/powerpoint/2010/main" val="871122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grpSp>
        <p:nvGrpSpPr>
          <p:cNvPr id="14" name="Group 5">
            <a:extLst>
              <a:ext uri="{FF2B5EF4-FFF2-40B4-BE49-F238E27FC236}">
                <a16:creationId xmlns:a16="http://schemas.microsoft.com/office/drawing/2014/main" id="{F3A13C4C-254F-4846-F3EF-B43EC94475B6}"/>
              </a:ext>
            </a:extLst>
          </p:cNvPr>
          <p:cNvGrpSpPr/>
          <p:nvPr userDrawn="1"/>
        </p:nvGrpSpPr>
        <p:grpSpPr>
          <a:xfrm>
            <a:off x="4868422" y="327179"/>
            <a:ext cx="4152275" cy="5851156"/>
            <a:chOff x="0" y="-47625"/>
            <a:chExt cx="1474956" cy="2270336"/>
          </a:xfrm>
        </p:grpSpPr>
        <p:sp>
          <p:nvSpPr>
            <p:cNvPr id="15" name="Freeform 6">
              <a:extLst>
                <a:ext uri="{FF2B5EF4-FFF2-40B4-BE49-F238E27FC236}">
                  <a16:creationId xmlns:a16="http://schemas.microsoft.com/office/drawing/2014/main" id="{96B4876F-AF4B-A5AF-74BB-4CBE29FA9F7F}"/>
                </a:ext>
              </a:extLst>
            </p:cNvPr>
            <p:cNvSpPr/>
            <p:nvPr/>
          </p:nvSpPr>
          <p:spPr>
            <a:xfrm>
              <a:off x="0" y="0"/>
              <a:ext cx="1474956" cy="2222711"/>
            </a:xfrm>
            <a:custGeom>
              <a:avLst/>
              <a:gdLst/>
              <a:ahLst/>
              <a:cxnLst/>
              <a:rect l="l" t="t" r="r" b="b"/>
              <a:pathLst>
                <a:path w="1474956" h="2222711">
                  <a:moveTo>
                    <a:pt x="0" y="0"/>
                  </a:moveTo>
                  <a:lnTo>
                    <a:pt x="1474956" y="0"/>
                  </a:lnTo>
                  <a:lnTo>
                    <a:pt x="1474956" y="2222711"/>
                  </a:lnTo>
                  <a:lnTo>
                    <a:pt x="0" y="2222711"/>
                  </a:lnTo>
                  <a:close/>
                </a:path>
              </a:pathLst>
            </a:custGeom>
            <a:solidFill>
              <a:srgbClr val="305067"/>
            </a:solidFill>
          </p:spPr>
          <p:txBody>
            <a:bodyPr/>
            <a:lstStyle/>
            <a:p>
              <a:endParaRPr lang="en-US" dirty="0"/>
            </a:p>
          </p:txBody>
        </p:sp>
        <p:sp>
          <p:nvSpPr>
            <p:cNvPr id="16" name="TextBox 7">
              <a:extLst>
                <a:ext uri="{FF2B5EF4-FFF2-40B4-BE49-F238E27FC236}">
                  <a16:creationId xmlns:a16="http://schemas.microsoft.com/office/drawing/2014/main" id="{D3BEAEB3-2124-F712-2D83-B46E19C562E9}"/>
                </a:ext>
              </a:extLst>
            </p:cNvPr>
            <p:cNvSpPr txBox="1"/>
            <p:nvPr/>
          </p:nvSpPr>
          <p:spPr>
            <a:xfrm>
              <a:off x="0" y="-47625"/>
              <a:ext cx="812800" cy="860425"/>
            </a:xfrm>
            <a:prstGeom prst="rect">
              <a:avLst/>
            </a:prstGeom>
          </p:spPr>
          <p:txBody>
            <a:bodyPr lIns="50800" tIns="50800" rIns="50800" bIns="50800" rtlCol="0" anchor="ctr"/>
            <a:lstStyle/>
            <a:p>
              <a:pPr algn="ctr">
                <a:lnSpc>
                  <a:spcPts val="3500"/>
                </a:lnSpc>
              </a:pPr>
              <a:endParaRPr dirty="0"/>
            </a:p>
          </p:txBody>
        </p:sp>
      </p:grpSp>
      <p:sp>
        <p:nvSpPr>
          <p:cNvPr id="3" name="Content Placeholder 2">
            <a:extLst>
              <a:ext uri="{FF2B5EF4-FFF2-40B4-BE49-F238E27FC236}">
                <a16:creationId xmlns:a16="http://schemas.microsoft.com/office/drawing/2014/main" id="{CE0CF208-2D56-502D-F735-BCD2D9387285}"/>
              </a:ext>
            </a:extLst>
          </p:cNvPr>
          <p:cNvSpPr>
            <a:spLocks noGrp="1"/>
          </p:cNvSpPr>
          <p:nvPr>
            <p:ph sz="half" idx="1" hasCustomPrompt="1"/>
          </p:nvPr>
        </p:nvSpPr>
        <p:spPr>
          <a:xfrm>
            <a:off x="628650" y="2012880"/>
            <a:ext cx="3943350" cy="4194727"/>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H1=28 pts</a:t>
            </a:r>
          </a:p>
          <a:p>
            <a:pPr lvl="1"/>
            <a:r>
              <a:rPr lang="en-US" dirty="0"/>
              <a:t>H2 = 24 pts</a:t>
            </a:r>
          </a:p>
          <a:p>
            <a:pPr lvl="2"/>
            <a:r>
              <a:rPr lang="en-US" dirty="0"/>
              <a:t>H3 = 20 pts</a:t>
            </a:r>
          </a:p>
          <a:p>
            <a:pPr lvl="3"/>
            <a:r>
              <a:rPr lang="en-US" dirty="0"/>
              <a:t>H4 = 18 pts</a:t>
            </a:r>
          </a:p>
          <a:p>
            <a:pPr lvl="4"/>
            <a:r>
              <a:rPr lang="en-US" dirty="0"/>
              <a:t>H5 = 16 pts</a:t>
            </a:r>
          </a:p>
        </p:txBody>
      </p:sp>
      <p:sp>
        <p:nvSpPr>
          <p:cNvPr id="7" name="Slide Number Placeholder 6">
            <a:extLst>
              <a:ext uri="{FF2B5EF4-FFF2-40B4-BE49-F238E27FC236}">
                <a16:creationId xmlns:a16="http://schemas.microsoft.com/office/drawing/2014/main" id="{6B93BC56-DC08-47EB-8A9C-CFA9C2290044}"/>
              </a:ext>
            </a:extLst>
          </p:cNvPr>
          <p:cNvSpPr>
            <a:spLocks noGrp="1"/>
          </p:cNvSpPr>
          <p:nvPr>
            <p:ph type="sldNum" sz="quarter" idx="12"/>
          </p:nvPr>
        </p:nvSpPr>
        <p:spPr>
          <a:xfrm>
            <a:off x="6944559" y="6327647"/>
            <a:ext cx="2057400" cy="365125"/>
          </a:xfrm>
        </p:spPr>
        <p:txBody>
          <a:bodyPr/>
          <a:lstStyle>
            <a:lvl1pPr>
              <a:defRPr>
                <a:latin typeface="Arial" panose="020B0604020202020204" pitchFamily="34" charset="0"/>
                <a:cs typeface="Arial" panose="020B0604020202020204" pitchFamily="34" charset="0"/>
              </a:defRPr>
            </a:lvl1pPr>
          </a:lstStyle>
          <a:p>
            <a:fld id="{6002B366-6485-8748-B449-2E4F73940D18}" type="slidenum">
              <a:rPr lang="en-US" smtClean="0"/>
              <a:pPr/>
              <a:t>‹#›</a:t>
            </a:fld>
            <a:endParaRPr lang="en-US" dirty="0"/>
          </a:p>
        </p:txBody>
      </p:sp>
      <p:sp>
        <p:nvSpPr>
          <p:cNvPr id="13" name="Freeform 12">
            <a:extLst>
              <a:ext uri="{FF2B5EF4-FFF2-40B4-BE49-F238E27FC236}">
                <a16:creationId xmlns:a16="http://schemas.microsoft.com/office/drawing/2014/main" id="{9250EF56-1081-5916-89B2-22641D435C62}"/>
              </a:ext>
              <a:ext uri="{C183D7F6-B498-43B3-948B-1728B52AA6E4}">
                <adec:decorative xmlns:adec="http://schemas.microsoft.com/office/drawing/2017/decorative" val="1"/>
              </a:ext>
            </a:extLst>
          </p:cNvPr>
          <p:cNvSpPr/>
          <p:nvPr userDrawn="1"/>
        </p:nvSpPr>
        <p:spPr>
          <a:xfrm>
            <a:off x="5102490" y="742809"/>
            <a:ext cx="3684140" cy="5142636"/>
          </a:xfrm>
          <a:custGeom>
            <a:avLst/>
            <a:gdLst/>
            <a:ahLst/>
            <a:cxnLst/>
            <a:rect l="l" t="t" r="r" b="b"/>
            <a:pathLst>
              <a:path w="4968845" h="7576359">
                <a:moveTo>
                  <a:pt x="0" y="0"/>
                </a:moveTo>
                <a:lnTo>
                  <a:pt x="4968846" y="0"/>
                </a:lnTo>
                <a:lnTo>
                  <a:pt x="4968846" y="7576359"/>
                </a:lnTo>
                <a:lnTo>
                  <a:pt x="0" y="7576359"/>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dirty="0"/>
          </a:p>
        </p:txBody>
      </p:sp>
      <p:sp>
        <p:nvSpPr>
          <p:cNvPr id="2" name="Title 1">
            <a:extLst>
              <a:ext uri="{FF2B5EF4-FFF2-40B4-BE49-F238E27FC236}">
                <a16:creationId xmlns:a16="http://schemas.microsoft.com/office/drawing/2014/main" id="{A38C3EBD-274E-DF60-1D0F-58D6315B3DCE}"/>
              </a:ext>
            </a:extLst>
          </p:cNvPr>
          <p:cNvSpPr>
            <a:spLocks noGrp="1"/>
          </p:cNvSpPr>
          <p:nvPr>
            <p:ph type="title" hasCustomPrompt="1"/>
          </p:nvPr>
        </p:nvSpPr>
        <p:spPr/>
        <p:txBody>
          <a:bodyPr/>
          <a:lstStyle>
            <a:lvl1pPr>
              <a:defRPr b="1">
                <a:solidFill>
                  <a:srgbClr val="2F5067"/>
                </a:solidFill>
              </a:defRPr>
            </a:lvl1pPr>
          </a:lstStyle>
          <a:p>
            <a:r>
              <a:rPr lang="en-US" dirty="0"/>
              <a:t>Agenda</a:t>
            </a:r>
          </a:p>
        </p:txBody>
      </p:sp>
    </p:spTree>
    <p:extLst>
      <p:ext uri="{BB962C8B-B14F-4D97-AF65-F5344CB8AC3E}">
        <p14:creationId xmlns:p14="http://schemas.microsoft.com/office/powerpoint/2010/main" val="2774996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C2D489-9ADA-4A1F-9E4D-0EE06DFA99CA}" type="datetimeFigureOut">
              <a:rPr lang="en-US" smtClean="0"/>
              <a:t>2/23/24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498E56-B1AA-4ED3-9AF9-B504B432AED9}" type="slidenum">
              <a:rPr lang="en-US" smtClean="0"/>
              <a:t>‹#›</a:t>
            </a:fld>
            <a:endParaRPr lang="en-US" dirty="0"/>
          </a:p>
        </p:txBody>
      </p:sp>
    </p:spTree>
    <p:extLst>
      <p:ext uri="{BB962C8B-B14F-4D97-AF65-F5344CB8AC3E}">
        <p14:creationId xmlns:p14="http://schemas.microsoft.com/office/powerpoint/2010/main" val="860369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C2D489-9ADA-4A1F-9E4D-0EE06DFA99CA}" type="datetimeFigureOut">
              <a:rPr lang="en-US" smtClean="0"/>
              <a:t>2/23/24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498E56-B1AA-4ED3-9AF9-B504B432AED9}" type="slidenum">
              <a:rPr lang="en-US" smtClean="0"/>
              <a:t>‹#›</a:t>
            </a:fld>
            <a:endParaRPr lang="en-US" dirty="0"/>
          </a:p>
        </p:txBody>
      </p:sp>
    </p:spTree>
    <p:extLst>
      <p:ext uri="{BB962C8B-B14F-4D97-AF65-F5344CB8AC3E}">
        <p14:creationId xmlns:p14="http://schemas.microsoft.com/office/powerpoint/2010/main" val="1146932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eneric Plai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CCB7A-3319-A3EA-BDA8-7899B2F09623}"/>
              </a:ext>
            </a:extLst>
          </p:cNvPr>
          <p:cNvSpPr>
            <a:spLocks noGrp="1"/>
          </p:cNvSpPr>
          <p:nvPr>
            <p:ph type="title" hasCustomPrompt="1"/>
          </p:nvPr>
        </p:nvSpPr>
        <p:spPr/>
        <p:txBody>
          <a:bodyPr>
            <a:normAutofit/>
          </a:bodyPr>
          <a:lstStyle>
            <a:lvl1pPr>
              <a:defRPr lang="en-US" sz="4800" b="1" kern="1200" dirty="0" smtClean="0">
                <a:solidFill>
                  <a:srgbClr val="305067"/>
                </a:solidFill>
                <a:latin typeface="Arial Bold"/>
                <a:ea typeface="+mn-ea"/>
                <a:cs typeface="+mn-cs"/>
              </a:defRPr>
            </a:lvl1pPr>
          </a:lstStyle>
          <a:p>
            <a:pPr marL="0" lvl="0" indent="0" algn="l">
              <a:lnSpc>
                <a:spcPts val="11279"/>
              </a:lnSpc>
              <a:spcBef>
                <a:spcPct val="0"/>
              </a:spcBef>
            </a:pPr>
            <a:r>
              <a:rPr lang="en-US" sz="3600" b="1" dirty="0">
                <a:solidFill>
                  <a:srgbClr val="305067"/>
                </a:solidFill>
                <a:latin typeface="Arial Bold"/>
              </a:rPr>
              <a:t>Slide Title: Table Slide</a:t>
            </a:r>
          </a:p>
        </p:txBody>
      </p:sp>
      <p:sp>
        <p:nvSpPr>
          <p:cNvPr id="3" name="Content Placeholder 2">
            <a:extLst>
              <a:ext uri="{FF2B5EF4-FFF2-40B4-BE49-F238E27FC236}">
                <a16:creationId xmlns:a16="http://schemas.microsoft.com/office/drawing/2014/main" id="{DAC3D619-9322-2A4F-B081-559BB4CC94AF}"/>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D2CF6793-0033-57E4-84D4-1598993BE92E}"/>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6002B366-6485-8748-B449-2E4F73940D18}" type="slidenum">
              <a:rPr lang="en-US" smtClean="0"/>
              <a:pPr/>
              <a:t>‹#›</a:t>
            </a:fld>
            <a:endParaRPr lang="en-US" dirty="0"/>
          </a:p>
        </p:txBody>
      </p:sp>
    </p:spTree>
    <p:extLst>
      <p:ext uri="{BB962C8B-B14F-4D97-AF65-F5344CB8AC3E}">
        <p14:creationId xmlns:p14="http://schemas.microsoft.com/office/powerpoint/2010/main" val="2383665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5FE31-0343-604D-D760-E90A32C445D2}"/>
              </a:ext>
            </a:extLst>
          </p:cNvPr>
          <p:cNvSpPr>
            <a:spLocks noGrp="1"/>
          </p:cNvSpPr>
          <p:nvPr>
            <p:ph type="title" hasCustomPrompt="1"/>
          </p:nvPr>
        </p:nvSpPr>
        <p:spPr>
          <a:xfrm>
            <a:off x="629841" y="365126"/>
            <a:ext cx="7886700" cy="1325563"/>
          </a:xfrm>
        </p:spPr>
        <p:txBody>
          <a:bodyPr>
            <a:normAutofit/>
          </a:bodyPr>
          <a:lstStyle>
            <a:lvl1pPr>
              <a:defRPr sz="3600" b="1" i="0">
                <a:solidFill>
                  <a:srgbClr val="305167"/>
                </a:solidFill>
                <a:latin typeface="Arial" panose="020B0604020202020204" pitchFamily="34" charset="0"/>
                <a:cs typeface="Arial" panose="020B0604020202020204" pitchFamily="34" charset="0"/>
              </a:defRPr>
            </a:lvl1pPr>
          </a:lstStyle>
          <a:p>
            <a:r>
              <a:rPr lang="en-US" sz="3600" b="1" dirty="0">
                <a:solidFill>
                  <a:srgbClr val="305067"/>
                </a:solidFill>
                <a:latin typeface="Arial Bold"/>
              </a:rPr>
              <a:t>Slide Title: Dual Slide</a:t>
            </a:r>
            <a:endParaRPr lang="en-US" dirty="0"/>
          </a:p>
        </p:txBody>
      </p:sp>
      <p:sp>
        <p:nvSpPr>
          <p:cNvPr id="3" name="Text Placeholder 2">
            <a:extLst>
              <a:ext uri="{FF2B5EF4-FFF2-40B4-BE49-F238E27FC236}">
                <a16:creationId xmlns:a16="http://schemas.microsoft.com/office/drawing/2014/main" id="{F36BE7AF-C6F8-5428-DD7D-6DE5CDC7A482}"/>
              </a:ext>
            </a:extLst>
          </p:cNvPr>
          <p:cNvSpPr>
            <a:spLocks noGrp="1"/>
          </p:cNvSpPr>
          <p:nvPr>
            <p:ph type="body" idx="1"/>
          </p:nvPr>
        </p:nvSpPr>
        <p:spPr>
          <a:xfrm>
            <a:off x="629842" y="1681163"/>
            <a:ext cx="3868340" cy="823912"/>
          </a:xfrm>
        </p:spPr>
        <p:txBody>
          <a:bodyPr anchor="b">
            <a:noAutofit/>
          </a:bodyPr>
          <a:lstStyle>
            <a:lvl1pPr marL="0" indent="0">
              <a:buNone/>
              <a:defRPr sz="2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C33C766-21A5-24BC-148A-4080D140A76B}"/>
              </a:ext>
            </a:extLst>
          </p:cNvPr>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2349396-D528-A947-6286-3320D7ABB687}"/>
              </a:ext>
            </a:extLst>
          </p:cNvPr>
          <p:cNvSpPr>
            <a:spLocks noGrp="1"/>
          </p:cNvSpPr>
          <p:nvPr>
            <p:ph type="body" sz="quarter" idx="3"/>
          </p:nvPr>
        </p:nvSpPr>
        <p:spPr>
          <a:xfrm>
            <a:off x="4629150" y="1681163"/>
            <a:ext cx="3887391" cy="823912"/>
          </a:xfrm>
        </p:spPr>
        <p:txBody>
          <a:bodyPr anchor="b">
            <a:noAutofit/>
          </a:bodyPr>
          <a:lstStyle>
            <a:lvl1pPr marL="0" indent="0">
              <a:buNone/>
              <a:defRPr sz="2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E6F7470-50AB-10DD-BA23-E0DAA287B24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C3EE4BE6-F72D-19FD-3596-88A9087056A0}"/>
              </a:ext>
            </a:extLst>
          </p:cNvPr>
          <p:cNvSpPr>
            <a:spLocks noGrp="1"/>
          </p:cNvSpPr>
          <p:nvPr>
            <p:ph type="sldNum" sz="quarter" idx="12"/>
          </p:nvPr>
        </p:nvSpPr>
        <p:spPr/>
        <p:txBody>
          <a:bodyPr/>
          <a:lstStyle/>
          <a:p>
            <a:fld id="{6002B366-6485-8748-B449-2E4F73940D18}" type="slidenum">
              <a:rPr lang="en-US" smtClean="0"/>
              <a:t>‹#›</a:t>
            </a:fld>
            <a:endParaRPr lang="en-US" dirty="0"/>
          </a:p>
        </p:txBody>
      </p:sp>
      <p:sp>
        <p:nvSpPr>
          <p:cNvPr id="10" name="AutoShape 67">
            <a:extLst>
              <a:ext uri="{FF2B5EF4-FFF2-40B4-BE49-F238E27FC236}">
                <a16:creationId xmlns:a16="http://schemas.microsoft.com/office/drawing/2014/main" id="{83031793-FA11-147D-DB04-E42C16B1EC40}"/>
              </a:ext>
            </a:extLst>
          </p:cNvPr>
          <p:cNvSpPr/>
          <p:nvPr userDrawn="1"/>
        </p:nvSpPr>
        <p:spPr>
          <a:xfrm>
            <a:off x="-207204" y="1634409"/>
            <a:ext cx="19102145" cy="0"/>
          </a:xfrm>
          <a:prstGeom prst="line">
            <a:avLst/>
          </a:prstGeom>
          <a:ln w="38100" cap="flat">
            <a:solidFill>
              <a:srgbClr val="3C7F72"/>
            </a:solidFill>
            <a:prstDash val="solid"/>
            <a:headEnd type="none" w="sm" len="sm"/>
            <a:tailEnd type="none" w="sm" len="sm"/>
          </a:ln>
        </p:spPr>
        <p:txBody>
          <a:bodyPr/>
          <a:lstStyle/>
          <a:p>
            <a:endParaRPr lang="en-US" dirty="0"/>
          </a:p>
        </p:txBody>
      </p:sp>
    </p:spTree>
    <p:extLst>
      <p:ext uri="{BB962C8B-B14F-4D97-AF65-F5344CB8AC3E}">
        <p14:creationId xmlns:p14="http://schemas.microsoft.com/office/powerpoint/2010/main" val="4069236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F6E00-498F-07BE-51CF-76F54FD9B2A2}"/>
              </a:ext>
            </a:extLst>
          </p:cNvPr>
          <p:cNvSpPr>
            <a:spLocks noGrp="1"/>
          </p:cNvSpPr>
          <p:nvPr>
            <p:ph type="title" hasCustomPrompt="1"/>
          </p:nvPr>
        </p:nvSpPr>
        <p:spPr>
          <a:xfrm>
            <a:off x="629841" y="457200"/>
            <a:ext cx="2949178" cy="1600200"/>
          </a:xfrm>
          <a:ln>
            <a:solidFill>
              <a:srgbClr val="305167"/>
            </a:solidFill>
          </a:ln>
        </p:spPr>
        <p:txBody>
          <a:bodyPr anchor="b">
            <a:normAutofit/>
          </a:bodyPr>
          <a:lstStyle>
            <a:lvl1pPr>
              <a:defRPr sz="3600" b="1" i="0">
                <a:solidFill>
                  <a:srgbClr val="305167"/>
                </a:solidFill>
                <a:latin typeface="Arial" panose="020B0604020202020204" pitchFamily="34" charset="0"/>
                <a:cs typeface="Arial" panose="020B0604020202020204" pitchFamily="34" charset="0"/>
              </a:defRPr>
            </a:lvl1pPr>
          </a:lstStyle>
          <a:p>
            <a:r>
              <a:rPr lang="en-US" sz="2400" b="1" dirty="0">
                <a:solidFill>
                  <a:srgbClr val="305067"/>
                </a:solidFill>
                <a:latin typeface="Arial Bold"/>
              </a:rPr>
              <a:t>Title: Dual Slide</a:t>
            </a:r>
            <a:endParaRPr lang="en-US" dirty="0"/>
          </a:p>
        </p:txBody>
      </p:sp>
      <p:sp>
        <p:nvSpPr>
          <p:cNvPr id="3" name="Content Placeholder 2">
            <a:extLst>
              <a:ext uri="{FF2B5EF4-FFF2-40B4-BE49-F238E27FC236}">
                <a16:creationId xmlns:a16="http://schemas.microsoft.com/office/drawing/2014/main" id="{E0BE1AA7-998C-D2A5-5590-9E1A167850A5}"/>
              </a:ext>
            </a:extLst>
          </p:cNvPr>
          <p:cNvSpPr>
            <a:spLocks noGrp="1"/>
          </p:cNvSpPr>
          <p:nvPr>
            <p:ph idx="1" hasCustomPrompt="1"/>
          </p:nvPr>
        </p:nvSpPr>
        <p:spPr>
          <a:xfrm>
            <a:off x="3887390" y="987426"/>
            <a:ext cx="4892625" cy="4873625"/>
          </a:xfrm>
        </p:spPr>
        <p:txBody>
          <a:bodyPr/>
          <a:lstStyle>
            <a:lvl1pPr>
              <a:defRPr sz="2800"/>
            </a:lvl1pPr>
            <a:lvl2pPr>
              <a:defRPr sz="2400"/>
            </a:lvl2pPr>
            <a:lvl3pPr>
              <a:defRPr sz="2000"/>
            </a:lvl3pPr>
            <a:lvl4pPr>
              <a:defRPr sz="1800"/>
            </a:lvl4pPr>
            <a:lvl5pPr>
              <a:defRPr sz="1600"/>
            </a:lvl5pPr>
            <a:lvl6pPr>
              <a:defRPr sz="1500"/>
            </a:lvl6pPr>
            <a:lvl7pPr>
              <a:defRPr sz="1500"/>
            </a:lvl7pPr>
            <a:lvl8pPr>
              <a:defRPr sz="1500"/>
            </a:lvl8pPr>
            <a:lvl9pPr>
              <a:defRPr sz="1500"/>
            </a:lvl9pPr>
          </a:lstStyle>
          <a:p>
            <a:pPr lvl="0"/>
            <a:r>
              <a:rPr lang="en-US" dirty="0"/>
              <a:t>H1 = 28 pts</a:t>
            </a:r>
          </a:p>
          <a:p>
            <a:pPr lvl="1"/>
            <a:r>
              <a:rPr lang="en-US" dirty="0"/>
              <a:t>H2 = 24 pts</a:t>
            </a:r>
          </a:p>
          <a:p>
            <a:pPr lvl="2"/>
            <a:r>
              <a:rPr lang="en-US" dirty="0"/>
              <a:t>H3 = 20 pts</a:t>
            </a:r>
          </a:p>
          <a:p>
            <a:pPr lvl="3"/>
            <a:r>
              <a:rPr lang="en-US" dirty="0"/>
              <a:t>H4 = 18 pts</a:t>
            </a:r>
          </a:p>
          <a:p>
            <a:pPr lvl="4"/>
            <a:r>
              <a:rPr lang="en-US" dirty="0"/>
              <a:t>H5 = 16 pts</a:t>
            </a:r>
          </a:p>
        </p:txBody>
      </p:sp>
      <p:sp>
        <p:nvSpPr>
          <p:cNvPr id="4" name="Text Placeholder 3">
            <a:extLst>
              <a:ext uri="{FF2B5EF4-FFF2-40B4-BE49-F238E27FC236}">
                <a16:creationId xmlns:a16="http://schemas.microsoft.com/office/drawing/2014/main" id="{8D782DDF-A5FB-344F-4FBA-8872A00AA408}"/>
              </a:ext>
            </a:extLst>
          </p:cNvPr>
          <p:cNvSpPr>
            <a:spLocks noGrp="1"/>
          </p:cNvSpPr>
          <p:nvPr>
            <p:ph type="body" sz="half" idx="2"/>
          </p:nvPr>
        </p:nvSpPr>
        <p:spPr>
          <a:xfrm>
            <a:off x="629841" y="2057400"/>
            <a:ext cx="2949178" cy="3811588"/>
          </a:xfrm>
        </p:spPr>
        <p:txBody>
          <a:bodyPr>
            <a:normAutofit/>
          </a:bodyPr>
          <a:lstStyle>
            <a:lvl1pPr marL="0" indent="0">
              <a:buNone/>
              <a:defRPr sz="2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a:extLst>
              <a:ext uri="{FF2B5EF4-FFF2-40B4-BE49-F238E27FC236}">
                <a16:creationId xmlns:a16="http://schemas.microsoft.com/office/drawing/2014/main" id="{E874821C-1679-72D7-BEF3-5DBF2ADE2B24}"/>
              </a:ext>
            </a:extLst>
          </p:cNvPr>
          <p:cNvSpPr>
            <a:spLocks noGrp="1"/>
          </p:cNvSpPr>
          <p:nvPr>
            <p:ph type="sldNum" sz="quarter" idx="12"/>
          </p:nvPr>
        </p:nvSpPr>
        <p:spPr>
          <a:xfrm>
            <a:off x="6722615" y="6365229"/>
            <a:ext cx="2057400" cy="365125"/>
          </a:xfrm>
        </p:spPr>
        <p:txBody>
          <a:bodyPr/>
          <a:lstStyle/>
          <a:p>
            <a:fld id="{6002B366-6485-8748-B449-2E4F73940D18}" type="slidenum">
              <a:rPr lang="en-US" smtClean="0"/>
              <a:t>‹#›</a:t>
            </a:fld>
            <a:endParaRPr lang="en-US" dirty="0"/>
          </a:p>
        </p:txBody>
      </p:sp>
    </p:spTree>
    <p:extLst>
      <p:ext uri="{BB962C8B-B14F-4D97-AF65-F5344CB8AC3E}">
        <p14:creationId xmlns:p14="http://schemas.microsoft.com/office/powerpoint/2010/main" val="2979588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6A9E6-DE13-F100-02A4-FB2E53144388}"/>
              </a:ext>
            </a:extLst>
          </p:cNvPr>
          <p:cNvSpPr>
            <a:spLocks noGrp="1"/>
          </p:cNvSpPr>
          <p:nvPr>
            <p:ph type="title" hasCustomPrompt="1"/>
          </p:nvPr>
        </p:nvSpPr>
        <p:spPr/>
        <p:txBody>
          <a:bodyPr/>
          <a:lstStyle>
            <a:lvl1pPr>
              <a:defRPr b="1" i="0">
                <a:solidFill>
                  <a:srgbClr val="305167"/>
                </a:solidFill>
                <a:latin typeface="Arial" panose="020B0604020202020204" pitchFamily="34" charset="0"/>
                <a:cs typeface="Arial" panose="020B0604020202020204" pitchFamily="34" charset="0"/>
              </a:defRPr>
            </a:lvl1pPr>
          </a:lstStyle>
          <a:p>
            <a:r>
              <a:rPr lang="en-US" sz="3600" b="1" dirty="0">
                <a:solidFill>
                  <a:srgbClr val="305067"/>
                </a:solidFill>
                <a:latin typeface="Arial Bold"/>
              </a:rPr>
              <a:t>Slide Title: Table Slide</a:t>
            </a:r>
            <a:endParaRPr lang="en-US" dirty="0"/>
          </a:p>
        </p:txBody>
      </p:sp>
      <p:sp>
        <p:nvSpPr>
          <p:cNvPr id="5" name="Slide Number Placeholder 4">
            <a:extLst>
              <a:ext uri="{FF2B5EF4-FFF2-40B4-BE49-F238E27FC236}">
                <a16:creationId xmlns:a16="http://schemas.microsoft.com/office/drawing/2014/main" id="{B3BD20D5-42D8-995C-FDEF-702B91069907}"/>
              </a:ext>
            </a:extLst>
          </p:cNvPr>
          <p:cNvSpPr>
            <a:spLocks noGrp="1"/>
          </p:cNvSpPr>
          <p:nvPr>
            <p:ph type="sldNum" sz="quarter" idx="12"/>
          </p:nvPr>
        </p:nvSpPr>
        <p:spPr/>
        <p:txBody>
          <a:bodyPr/>
          <a:lstStyle/>
          <a:p>
            <a:fld id="{6002B366-6485-8748-B449-2E4F73940D18}" type="slidenum">
              <a:rPr lang="en-US" smtClean="0"/>
              <a:t>‹#›</a:t>
            </a:fld>
            <a:endParaRPr lang="en-US" dirty="0"/>
          </a:p>
        </p:txBody>
      </p:sp>
      <p:sp>
        <p:nvSpPr>
          <p:cNvPr id="7" name="Table Placeholder 6">
            <a:extLst>
              <a:ext uri="{FF2B5EF4-FFF2-40B4-BE49-F238E27FC236}">
                <a16:creationId xmlns:a16="http://schemas.microsoft.com/office/drawing/2014/main" id="{B3B2441F-09B7-16F8-11AF-B17AAC600399}"/>
              </a:ext>
            </a:extLst>
          </p:cNvPr>
          <p:cNvSpPr>
            <a:spLocks noGrp="1"/>
          </p:cNvSpPr>
          <p:nvPr>
            <p:ph type="tbl" sz="quarter" idx="13"/>
          </p:nvPr>
        </p:nvSpPr>
        <p:spPr>
          <a:xfrm>
            <a:off x="628650" y="1885950"/>
            <a:ext cx="7886700" cy="3984625"/>
          </a:xfrm>
        </p:spPr>
        <p:txBody>
          <a:bodyPr/>
          <a:lstStyle/>
          <a:p>
            <a:endParaRPr lang="en-US" dirty="0"/>
          </a:p>
        </p:txBody>
      </p:sp>
    </p:spTree>
    <p:extLst>
      <p:ext uri="{BB962C8B-B14F-4D97-AF65-F5344CB8AC3E}">
        <p14:creationId xmlns:p14="http://schemas.microsoft.com/office/powerpoint/2010/main" val="3507026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Picture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3E494E-743E-A2C0-B8A8-89FFC07A5C99}"/>
              </a:ext>
            </a:extLst>
          </p:cNvPr>
          <p:cNvSpPr>
            <a:spLocks noGrp="1"/>
          </p:cNvSpPr>
          <p:nvPr>
            <p:ph type="sldNum" sz="quarter" idx="12"/>
          </p:nvPr>
        </p:nvSpPr>
        <p:spPr>
          <a:xfrm>
            <a:off x="6951663" y="6378453"/>
            <a:ext cx="2057400" cy="365125"/>
          </a:xfrm>
        </p:spPr>
        <p:txBody>
          <a:bodyPr/>
          <a:lstStyle/>
          <a:p>
            <a:fld id="{6002B366-6485-8748-B449-2E4F73940D18}" type="slidenum">
              <a:rPr lang="en-US" smtClean="0"/>
              <a:t>‹#›</a:t>
            </a:fld>
            <a:endParaRPr lang="en-US" dirty="0"/>
          </a:p>
        </p:txBody>
      </p:sp>
      <p:sp>
        <p:nvSpPr>
          <p:cNvPr id="7" name="Picture Placeholder 6">
            <a:extLst>
              <a:ext uri="{FF2B5EF4-FFF2-40B4-BE49-F238E27FC236}">
                <a16:creationId xmlns:a16="http://schemas.microsoft.com/office/drawing/2014/main" id="{F84E10B7-9C19-988D-6A26-F41DB9C54D2A}"/>
              </a:ext>
            </a:extLst>
          </p:cNvPr>
          <p:cNvSpPr>
            <a:spLocks noGrp="1"/>
          </p:cNvSpPr>
          <p:nvPr>
            <p:ph type="pic" sz="quarter" idx="13" hasCustomPrompt="1"/>
          </p:nvPr>
        </p:nvSpPr>
        <p:spPr>
          <a:xfrm>
            <a:off x="192088" y="158750"/>
            <a:ext cx="8816975" cy="5722938"/>
          </a:xfrm>
        </p:spPr>
        <p:txBody>
          <a:bodyPr/>
          <a:lstStyle>
            <a:lvl1pPr>
              <a:defRPr/>
            </a:lvl1pPr>
          </a:lstStyle>
          <a:p>
            <a:r>
              <a:rPr lang="en-US" dirty="0"/>
              <a:t>Image (Include Alt Txt with short description of image and enable text scrolling at bottom for live presentations.)</a:t>
            </a:r>
          </a:p>
        </p:txBody>
      </p:sp>
    </p:spTree>
    <p:extLst>
      <p:ext uri="{BB962C8B-B14F-4D97-AF65-F5344CB8AC3E}">
        <p14:creationId xmlns:p14="http://schemas.microsoft.com/office/powerpoint/2010/main" val="2830568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ASI Flai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BBD4E-A9A2-2418-9BCC-77B971A66E91}"/>
              </a:ext>
            </a:extLst>
          </p:cNvPr>
          <p:cNvSpPr>
            <a:spLocks noGrp="1"/>
          </p:cNvSpPr>
          <p:nvPr>
            <p:ph type="title" hasCustomPrompt="1"/>
          </p:nvPr>
        </p:nvSpPr>
        <p:spPr>
          <a:xfrm>
            <a:off x="2894120" y="365126"/>
            <a:ext cx="5621229" cy="1325563"/>
          </a:xfrm>
        </p:spPr>
        <p:txBody>
          <a:bodyPr/>
          <a:lstStyle>
            <a:lvl1pPr>
              <a:defRPr b="1">
                <a:solidFill>
                  <a:srgbClr val="305167"/>
                </a:solidFill>
              </a:defRPr>
            </a:lvl1pPr>
          </a:lstStyle>
          <a:p>
            <a:r>
              <a:rPr lang="en-US" dirty="0"/>
              <a:t>Slide Title</a:t>
            </a:r>
          </a:p>
        </p:txBody>
      </p:sp>
      <p:sp>
        <p:nvSpPr>
          <p:cNvPr id="3" name="Slide Number Placeholder 2">
            <a:extLst>
              <a:ext uri="{FF2B5EF4-FFF2-40B4-BE49-F238E27FC236}">
                <a16:creationId xmlns:a16="http://schemas.microsoft.com/office/drawing/2014/main" id="{8683FCC3-3F88-5E1D-DBA1-D81890220F9A}"/>
              </a:ext>
            </a:extLst>
          </p:cNvPr>
          <p:cNvSpPr>
            <a:spLocks noGrp="1"/>
          </p:cNvSpPr>
          <p:nvPr>
            <p:ph type="sldNum" sz="quarter" idx="10"/>
          </p:nvPr>
        </p:nvSpPr>
        <p:spPr>
          <a:xfrm>
            <a:off x="6916738" y="6310311"/>
            <a:ext cx="2057400" cy="365125"/>
          </a:xfrm>
        </p:spPr>
        <p:txBody>
          <a:bodyPr/>
          <a:lstStyle>
            <a:lvl1pPr>
              <a:defRPr sz="1400" b="1">
                <a:solidFill>
                  <a:schemeClr val="tx1"/>
                </a:solidFill>
              </a:defRPr>
            </a:lvl1pPr>
          </a:lstStyle>
          <a:p>
            <a:fld id="{6002B366-6485-8748-B449-2E4F73940D18}" type="slidenum">
              <a:rPr lang="en-US" smtClean="0"/>
              <a:pPr/>
              <a:t>‹#›</a:t>
            </a:fld>
            <a:endParaRPr lang="en-US" dirty="0"/>
          </a:p>
        </p:txBody>
      </p:sp>
      <p:sp>
        <p:nvSpPr>
          <p:cNvPr id="4" name="Freeform 21">
            <a:extLst>
              <a:ext uri="{FF2B5EF4-FFF2-40B4-BE49-F238E27FC236}">
                <a16:creationId xmlns:a16="http://schemas.microsoft.com/office/drawing/2014/main" id="{61C411B9-323E-6615-D089-82A4722A9FC6}"/>
              </a:ext>
            </a:extLst>
          </p:cNvPr>
          <p:cNvSpPr/>
          <p:nvPr userDrawn="1"/>
        </p:nvSpPr>
        <p:spPr>
          <a:xfrm>
            <a:off x="-204180" y="0"/>
            <a:ext cx="2796460" cy="6858000"/>
          </a:xfrm>
          <a:custGeom>
            <a:avLst/>
            <a:gdLst/>
            <a:ahLst/>
            <a:cxnLst/>
            <a:rect l="l" t="t" r="r" b="b"/>
            <a:pathLst>
              <a:path w="6343650" h="10287000">
                <a:moveTo>
                  <a:pt x="0" y="0"/>
                </a:moveTo>
                <a:lnTo>
                  <a:pt x="6343650" y="0"/>
                </a:lnTo>
                <a:lnTo>
                  <a:pt x="634365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dirty="0"/>
          </a:p>
        </p:txBody>
      </p:sp>
      <p:sp>
        <p:nvSpPr>
          <p:cNvPr id="6" name="Text Placeholder 5">
            <a:extLst>
              <a:ext uri="{FF2B5EF4-FFF2-40B4-BE49-F238E27FC236}">
                <a16:creationId xmlns:a16="http://schemas.microsoft.com/office/drawing/2014/main" id="{5670282B-CB0B-229E-EC8E-5BCAC9144591}"/>
              </a:ext>
            </a:extLst>
          </p:cNvPr>
          <p:cNvSpPr>
            <a:spLocks noGrp="1"/>
          </p:cNvSpPr>
          <p:nvPr>
            <p:ph type="body" sz="quarter" idx="11" hasCustomPrompt="1"/>
          </p:nvPr>
        </p:nvSpPr>
        <p:spPr>
          <a:xfrm>
            <a:off x="2894120" y="1885950"/>
            <a:ext cx="6080018" cy="4108450"/>
          </a:xfrm>
        </p:spPr>
        <p:txBody>
          <a:bodyPr/>
          <a:lstStyle>
            <a:lvl1pPr>
              <a:defRPr sz="2800"/>
            </a:lvl1pPr>
            <a:lvl2pPr>
              <a:defRPr sz="2400"/>
            </a:lvl2pPr>
            <a:lvl3pPr>
              <a:defRPr sz="2000"/>
            </a:lvl3pPr>
            <a:lvl4pPr>
              <a:defRPr sz="1800"/>
            </a:lvl4pPr>
            <a:lvl5pPr>
              <a:defRPr sz="1600"/>
            </a:lvl5pPr>
          </a:lstStyle>
          <a:p>
            <a:pPr lvl="0"/>
            <a:r>
              <a:rPr lang="en-US" dirty="0"/>
              <a:t>Click to edit Master text styles – 28 pts</a:t>
            </a:r>
          </a:p>
          <a:p>
            <a:pPr lvl="1"/>
            <a:r>
              <a:rPr lang="en-US" dirty="0"/>
              <a:t>Second level – 24 pts</a:t>
            </a:r>
          </a:p>
          <a:p>
            <a:pPr lvl="2"/>
            <a:r>
              <a:rPr lang="en-US" dirty="0"/>
              <a:t>Third level – 20 pts</a:t>
            </a:r>
          </a:p>
          <a:p>
            <a:pPr lvl="3"/>
            <a:r>
              <a:rPr lang="en-US" dirty="0"/>
              <a:t>Fourth level – 18 pts</a:t>
            </a:r>
          </a:p>
          <a:p>
            <a:pPr lvl="4"/>
            <a:r>
              <a:rPr lang="en-US" dirty="0"/>
              <a:t>Fifth level – 16 pts</a:t>
            </a:r>
          </a:p>
        </p:txBody>
      </p:sp>
    </p:spTree>
    <p:extLst>
      <p:ext uri="{BB962C8B-B14F-4D97-AF65-F5344CB8AC3E}">
        <p14:creationId xmlns:p14="http://schemas.microsoft.com/office/powerpoint/2010/main" val="701406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83098-8F12-AE87-C0F9-92147238D781}"/>
              </a:ext>
            </a:extLst>
          </p:cNvPr>
          <p:cNvSpPr>
            <a:spLocks noGrp="1"/>
          </p:cNvSpPr>
          <p:nvPr>
            <p:ph type="title" hasCustomPrompt="1"/>
          </p:nvPr>
        </p:nvSpPr>
        <p:spPr>
          <a:xfrm>
            <a:off x="721541" y="310358"/>
            <a:ext cx="7886700" cy="2852737"/>
          </a:xfrm>
        </p:spPr>
        <p:txBody>
          <a:bodyPr anchor="b"/>
          <a:lstStyle>
            <a:lvl1pPr>
              <a:defRPr sz="4500" b="1" i="0">
                <a:solidFill>
                  <a:srgbClr val="305167"/>
                </a:solidFill>
                <a:latin typeface="Arial" panose="020B0604020202020204" pitchFamily="34" charset="0"/>
                <a:cs typeface="Arial" panose="020B0604020202020204" pitchFamily="34" charset="0"/>
              </a:defRPr>
            </a:lvl1pPr>
          </a:lstStyle>
          <a:p>
            <a:r>
              <a:rPr lang="en-US" sz="4800" b="1" dirty="0">
                <a:solidFill>
                  <a:srgbClr val="305067"/>
                </a:solidFill>
                <a:latin typeface="Arial Bold"/>
              </a:rPr>
              <a:t>Slide Title: New Section</a:t>
            </a:r>
            <a:endParaRPr lang="en-US" dirty="0"/>
          </a:p>
        </p:txBody>
      </p:sp>
      <p:sp>
        <p:nvSpPr>
          <p:cNvPr id="3" name="Text Placeholder 2">
            <a:extLst>
              <a:ext uri="{FF2B5EF4-FFF2-40B4-BE49-F238E27FC236}">
                <a16:creationId xmlns:a16="http://schemas.microsoft.com/office/drawing/2014/main" id="{98BF4AB6-F82F-0209-659D-42939C76A558}"/>
              </a:ext>
            </a:extLst>
          </p:cNvPr>
          <p:cNvSpPr>
            <a:spLocks noGrp="1"/>
          </p:cNvSpPr>
          <p:nvPr>
            <p:ph type="body" idx="1"/>
          </p:nvPr>
        </p:nvSpPr>
        <p:spPr>
          <a:xfrm>
            <a:off x="731067" y="3429000"/>
            <a:ext cx="7886700" cy="1500187"/>
          </a:xfrm>
        </p:spPr>
        <p:txBody>
          <a:bodyPr>
            <a:normAutofit/>
          </a:bodyPr>
          <a:lstStyle>
            <a:lvl1pPr marL="0" indent="0">
              <a:buNone/>
              <a:defRPr sz="2800" i="1">
                <a:solidFill>
                  <a:srgbClr val="2F5067"/>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1BF3627D-D036-2D02-03CE-7E90E8F5BA6B}"/>
              </a:ext>
            </a:extLst>
          </p:cNvPr>
          <p:cNvSpPr>
            <a:spLocks noGrp="1"/>
          </p:cNvSpPr>
          <p:nvPr>
            <p:ph type="sldNum" sz="quarter" idx="12"/>
          </p:nvPr>
        </p:nvSpPr>
        <p:spPr/>
        <p:txBody>
          <a:bodyPr/>
          <a:lstStyle/>
          <a:p>
            <a:fld id="{6002B366-6485-8748-B449-2E4F73940D18}" type="slidenum">
              <a:rPr lang="en-US" smtClean="0"/>
              <a:t>‹#›</a:t>
            </a:fld>
            <a:endParaRPr lang="en-US" dirty="0"/>
          </a:p>
        </p:txBody>
      </p:sp>
      <p:sp>
        <p:nvSpPr>
          <p:cNvPr id="7" name="AutoShape 67">
            <a:extLst>
              <a:ext uri="{FF2B5EF4-FFF2-40B4-BE49-F238E27FC236}">
                <a16:creationId xmlns:a16="http://schemas.microsoft.com/office/drawing/2014/main" id="{FE2C8024-4BE6-ECCF-CD14-08A83DA604FD}"/>
              </a:ext>
            </a:extLst>
          </p:cNvPr>
          <p:cNvSpPr/>
          <p:nvPr userDrawn="1"/>
        </p:nvSpPr>
        <p:spPr>
          <a:xfrm flipV="1">
            <a:off x="721541" y="3149601"/>
            <a:ext cx="7896226" cy="26988"/>
          </a:xfrm>
          <a:prstGeom prst="line">
            <a:avLst/>
          </a:prstGeom>
          <a:ln w="38100" cap="flat">
            <a:solidFill>
              <a:srgbClr val="305167"/>
            </a:solidFill>
            <a:prstDash val="solid"/>
            <a:headEnd type="none" w="sm" len="sm"/>
            <a:tailEnd type="none" w="sm" len="sm"/>
          </a:ln>
        </p:spPr>
        <p:txBody>
          <a:bodyPr/>
          <a:lstStyle/>
          <a:p>
            <a:endParaRPr lang="en-US" dirty="0"/>
          </a:p>
        </p:txBody>
      </p:sp>
    </p:spTree>
    <p:extLst>
      <p:ext uri="{BB962C8B-B14F-4D97-AF65-F5344CB8AC3E}">
        <p14:creationId xmlns:p14="http://schemas.microsoft.com/office/powerpoint/2010/main" val="3701108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A63C90-DBE6-FE6F-6624-FA6A905BAF2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z="3200" b="1" dirty="0">
                <a:solidFill>
                  <a:srgbClr val="305067"/>
                </a:solidFill>
                <a:latin typeface="Arial Bold"/>
              </a:rPr>
              <a:t>Slide Title: Regular Slide</a:t>
            </a:r>
            <a:endParaRPr lang="en-US" dirty="0"/>
          </a:p>
        </p:txBody>
      </p:sp>
      <p:sp>
        <p:nvSpPr>
          <p:cNvPr id="3" name="Text Placeholder 2">
            <a:extLst>
              <a:ext uri="{FF2B5EF4-FFF2-40B4-BE49-F238E27FC236}">
                <a16:creationId xmlns:a16="http://schemas.microsoft.com/office/drawing/2014/main" id="{2DD06B74-C592-A141-67BB-35F52F1C04E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First level/H1= 28 pts</a:t>
            </a:r>
          </a:p>
          <a:p>
            <a:pPr lvl="1"/>
            <a:r>
              <a:rPr lang="en-US" dirty="0"/>
              <a:t>Second level/H2 = 24 pts</a:t>
            </a:r>
          </a:p>
          <a:p>
            <a:pPr lvl="2"/>
            <a:r>
              <a:rPr lang="en-US" dirty="0"/>
              <a:t>Third level/H3 = 20 pts</a:t>
            </a:r>
          </a:p>
          <a:p>
            <a:pPr lvl="3"/>
            <a:r>
              <a:rPr lang="en-US" dirty="0"/>
              <a:t>Fourth level/H4 = 18 pts</a:t>
            </a:r>
          </a:p>
          <a:p>
            <a:pPr lvl="4"/>
            <a:r>
              <a:rPr lang="en-US" dirty="0"/>
              <a:t>Fifth level/H5 = 16 pts</a:t>
            </a:r>
          </a:p>
        </p:txBody>
      </p:sp>
      <p:sp>
        <p:nvSpPr>
          <p:cNvPr id="6" name="Slide Number Placeholder 5">
            <a:extLst>
              <a:ext uri="{FF2B5EF4-FFF2-40B4-BE49-F238E27FC236}">
                <a16:creationId xmlns:a16="http://schemas.microsoft.com/office/drawing/2014/main" id="{AC83D775-F69B-9BA6-C4A4-8889BDC4E57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b="1">
                <a:solidFill>
                  <a:schemeClr val="tx1"/>
                </a:solidFill>
              </a:defRPr>
            </a:lvl1pPr>
          </a:lstStyle>
          <a:p>
            <a:fld id="{6002B366-6485-8748-B449-2E4F73940D18}" type="slidenum">
              <a:rPr lang="en-US" smtClean="0"/>
              <a:pPr/>
              <a:t>‹#›</a:t>
            </a:fld>
            <a:endParaRPr lang="en-US" dirty="0"/>
          </a:p>
        </p:txBody>
      </p:sp>
      <p:sp>
        <p:nvSpPr>
          <p:cNvPr id="8" name="Freeform 10" descr="Bay Area UASI logo">
            <a:extLst>
              <a:ext uri="{FF2B5EF4-FFF2-40B4-BE49-F238E27FC236}">
                <a16:creationId xmlns:a16="http://schemas.microsoft.com/office/drawing/2014/main" id="{03AD0514-8D27-565C-43F6-F1F77F2BE04B}"/>
              </a:ext>
            </a:extLst>
          </p:cNvPr>
          <p:cNvSpPr>
            <a:spLocks noChangeAspect="1"/>
          </p:cNvSpPr>
          <p:nvPr userDrawn="1"/>
        </p:nvSpPr>
        <p:spPr>
          <a:xfrm>
            <a:off x="0" y="5944871"/>
            <a:ext cx="957200" cy="822960"/>
          </a:xfrm>
          <a:custGeom>
            <a:avLst/>
            <a:gdLst/>
            <a:ahLst/>
            <a:cxnLst/>
            <a:rect l="l" t="t" r="r" b="b"/>
            <a:pathLst>
              <a:path w="1923037" h="1653343">
                <a:moveTo>
                  <a:pt x="0" y="0"/>
                </a:moveTo>
                <a:lnTo>
                  <a:pt x="1923037" y="0"/>
                </a:lnTo>
                <a:lnTo>
                  <a:pt x="1923037" y="1653343"/>
                </a:lnTo>
                <a:lnTo>
                  <a:pt x="0" y="1653343"/>
                </a:lnTo>
                <a:lnTo>
                  <a:pt x="0" y="0"/>
                </a:lnTo>
                <a:close/>
              </a:path>
            </a:pathLst>
          </a:custGeom>
          <a:blipFill>
            <a:blip r:embed="rId12" cstate="email">
              <a:extLst>
                <a:ext uri="{28A0092B-C50C-407E-A947-70E740481C1C}">
                  <a14:useLocalDpi xmlns:a14="http://schemas.microsoft.com/office/drawing/2010/main"/>
                </a:ext>
              </a:extLst>
            </a:blip>
            <a:stretch>
              <a:fillRect/>
            </a:stretch>
          </a:blipFill>
        </p:spPr>
        <p:txBody>
          <a:bodyPr/>
          <a:lstStyle/>
          <a:p>
            <a:endParaRPr lang="en-US" dirty="0"/>
          </a:p>
        </p:txBody>
      </p:sp>
    </p:spTree>
    <p:extLst>
      <p:ext uri="{BB962C8B-B14F-4D97-AF65-F5344CB8AC3E}">
        <p14:creationId xmlns:p14="http://schemas.microsoft.com/office/powerpoint/2010/main" val="4266092283"/>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3" r:id="rId4"/>
    <p:sldLayoutId id="2147483656" r:id="rId5"/>
    <p:sldLayoutId id="2147483654" r:id="rId6"/>
    <p:sldLayoutId id="2147483655" r:id="rId7"/>
    <p:sldLayoutId id="2147483661" r:id="rId8"/>
    <p:sldLayoutId id="2147483651" r:id="rId9"/>
    <p:sldLayoutId id="2147483660" r:id="rId10"/>
  </p:sldLayoutIdLst>
  <p:hf hdr="0" ftr="0" dt="0"/>
  <p:txStyles>
    <p:titleStyle>
      <a:lvl1pPr algn="l" defTabSz="6858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C2D489-9ADA-4A1F-9E4D-0EE06DFA99CA}" type="datetimeFigureOut">
              <a:rPr lang="en-US" smtClean="0"/>
              <a:t>2/23/24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98E56-B1AA-4ED3-9AF9-B504B432AED9}" type="slidenum">
              <a:rPr lang="en-US" smtClean="0"/>
              <a:t>‹#›</a:t>
            </a:fld>
            <a:endParaRPr lang="en-US" dirty="0"/>
          </a:p>
        </p:txBody>
      </p:sp>
    </p:spTree>
    <p:extLst>
      <p:ext uri="{BB962C8B-B14F-4D97-AF65-F5344CB8AC3E}">
        <p14:creationId xmlns:p14="http://schemas.microsoft.com/office/powerpoint/2010/main" val="23194366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screeningtool.geoplatform.gov/en/#8.39/37.785/-122.728"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hyperlink" Target="https://www.dropbox.com/scl/fi/nhscml1kpn2dm7dzlqn94/Community-Assessment-Workshop-Primer.mp4?rlkey=rhcffdgadhpbehl27i11703mo&amp;dl=0"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mailto:Meredith.Terrell@sfgov.org" TargetMode="External"/><Relationship Id="rId5" Type="http://schemas.openxmlformats.org/officeDocument/2006/relationships/hyperlink" Target="mailto:Christophe.Arnold@sfgov.org" TargetMode="Externa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8.jp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7.jpeg"/><Relationship Id="rId5" Type="http://schemas.openxmlformats.org/officeDocument/2006/relationships/hyperlink" Target="mailto:heather@sfcard.org" TargetMode="External"/><Relationship Id="rId4" Type="http://schemas.openxmlformats.org/officeDocument/2006/relationships/hyperlink" Target="mailto:wsuhr@scg-sf.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BCB9F-C33A-1505-39A9-0CA8173FCE5B}"/>
              </a:ext>
            </a:extLst>
          </p:cNvPr>
          <p:cNvSpPr>
            <a:spLocks noGrp="1"/>
          </p:cNvSpPr>
          <p:nvPr>
            <p:ph type="ctrTitle"/>
          </p:nvPr>
        </p:nvSpPr>
        <p:spPr>
          <a:xfrm>
            <a:off x="590942" y="413583"/>
            <a:ext cx="6714830" cy="1637238"/>
          </a:xfrm>
        </p:spPr>
        <p:txBody>
          <a:bodyPr>
            <a:normAutofit fontScale="90000"/>
          </a:bodyPr>
          <a:lstStyle/>
          <a:p>
            <a:r>
              <a:rPr lang="en-US" dirty="0">
                <a:latin typeface="Arial"/>
                <a:cs typeface="Arial"/>
              </a:rPr>
              <a:t>Bay Area UASI</a:t>
            </a:r>
            <a:br>
              <a:rPr lang="en-US" dirty="0"/>
            </a:br>
            <a:r>
              <a:rPr lang="en-US" dirty="0">
                <a:latin typeface="Arial"/>
                <a:cs typeface="Arial"/>
              </a:rPr>
              <a:t>Equitable Community Resilience Project</a:t>
            </a:r>
          </a:p>
        </p:txBody>
      </p:sp>
      <p:sp>
        <p:nvSpPr>
          <p:cNvPr id="3" name="Subtitle 2">
            <a:extLst>
              <a:ext uri="{FF2B5EF4-FFF2-40B4-BE49-F238E27FC236}">
                <a16:creationId xmlns:a16="http://schemas.microsoft.com/office/drawing/2014/main" id="{EC2400A4-A8C8-44C1-01BA-5EAA64C7D948}"/>
              </a:ext>
            </a:extLst>
          </p:cNvPr>
          <p:cNvSpPr>
            <a:spLocks noGrp="1"/>
          </p:cNvSpPr>
          <p:nvPr>
            <p:ph type="subTitle" idx="1"/>
          </p:nvPr>
        </p:nvSpPr>
        <p:spPr>
          <a:xfrm>
            <a:off x="590942" y="2774685"/>
            <a:ext cx="5002716" cy="1308629"/>
          </a:xfrm>
        </p:spPr>
        <p:txBody>
          <a:bodyPr>
            <a:normAutofit/>
          </a:bodyPr>
          <a:lstStyle/>
          <a:p>
            <a:r>
              <a:rPr lang="en-US" sz="2799" b="1" i="1" dirty="0">
                <a:latin typeface="Arial Italics"/>
              </a:rPr>
              <a:t>Local Roadmaps to Community Resilience</a:t>
            </a:r>
          </a:p>
        </p:txBody>
      </p:sp>
      <p:sp>
        <p:nvSpPr>
          <p:cNvPr id="5" name="Text Placeholder 4">
            <a:extLst>
              <a:ext uri="{FF2B5EF4-FFF2-40B4-BE49-F238E27FC236}">
                <a16:creationId xmlns:a16="http://schemas.microsoft.com/office/drawing/2014/main" id="{DD2CE8F8-8FB2-321C-B374-B17EDB4B18A4}"/>
              </a:ext>
            </a:extLst>
          </p:cNvPr>
          <p:cNvSpPr>
            <a:spLocks noGrp="1"/>
          </p:cNvSpPr>
          <p:nvPr>
            <p:ph type="body" sz="quarter" idx="14"/>
          </p:nvPr>
        </p:nvSpPr>
        <p:spPr>
          <a:xfrm>
            <a:off x="590942" y="4083314"/>
            <a:ext cx="4800600" cy="1415973"/>
          </a:xfrm>
        </p:spPr>
        <p:txBody>
          <a:bodyPr/>
          <a:lstStyle/>
          <a:p>
            <a:r>
              <a:rPr lang="en-US" dirty="0"/>
              <a:t>City of Oakland</a:t>
            </a:r>
          </a:p>
          <a:p>
            <a:r>
              <a:rPr lang="en-US" dirty="0"/>
              <a:t>Kickoff Meeting</a:t>
            </a:r>
          </a:p>
          <a:p>
            <a:r>
              <a:rPr lang="en-US" dirty="0"/>
              <a:t>February 28, 2024, 3:00pm – 4:00pm</a:t>
            </a:r>
          </a:p>
          <a:p>
            <a:br>
              <a:rPr lang="en-US" dirty="0"/>
            </a:br>
            <a:br>
              <a:rPr lang="en-US" dirty="0"/>
            </a:br>
            <a:br>
              <a:rPr lang="en-US" dirty="0"/>
            </a:br>
            <a:endParaRPr lang="en-US" dirty="0"/>
          </a:p>
          <a:p>
            <a:endParaRPr lang="en-US" dirty="0"/>
          </a:p>
          <a:p>
            <a:endParaRPr lang="en-US" dirty="0"/>
          </a:p>
        </p:txBody>
      </p:sp>
    </p:spTree>
    <p:extLst>
      <p:ext uri="{BB962C8B-B14F-4D97-AF65-F5344CB8AC3E}">
        <p14:creationId xmlns:p14="http://schemas.microsoft.com/office/powerpoint/2010/main" val="2024304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1B07-0787-8C00-C0DF-01E53ED931C2}"/>
              </a:ext>
            </a:extLst>
          </p:cNvPr>
          <p:cNvSpPr>
            <a:spLocks noGrp="1"/>
          </p:cNvSpPr>
          <p:nvPr>
            <p:ph type="ctrTitle"/>
          </p:nvPr>
        </p:nvSpPr>
        <p:spPr>
          <a:xfrm>
            <a:off x="520383" y="1356774"/>
            <a:ext cx="5863792" cy="1448702"/>
          </a:xfrm>
        </p:spPr>
        <p:txBody>
          <a:bodyPr>
            <a:normAutofit fontScale="90000"/>
          </a:bodyPr>
          <a:lstStyle/>
          <a:p>
            <a:r>
              <a:rPr lang="en-US" dirty="0"/>
              <a:t>RCPGP Equitable Community Resilience Project</a:t>
            </a:r>
          </a:p>
        </p:txBody>
      </p:sp>
      <p:pic>
        <p:nvPicPr>
          <p:cNvPr id="3" name="Graphic 2" descr="Cycle with people with solid fill">
            <a:extLst>
              <a:ext uri="{FF2B5EF4-FFF2-40B4-BE49-F238E27FC236}">
                <a16:creationId xmlns:a16="http://schemas.microsoft.com/office/drawing/2014/main" id="{11A771E5-D933-C07B-FA6C-BE4F4CEE39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47755" y="3317918"/>
            <a:ext cx="2359675" cy="2359675"/>
          </a:xfrm>
          <a:prstGeom prst="rect">
            <a:avLst/>
          </a:prstGeom>
        </p:spPr>
      </p:pic>
    </p:spTree>
    <p:extLst>
      <p:ext uri="{BB962C8B-B14F-4D97-AF65-F5344CB8AC3E}">
        <p14:creationId xmlns:p14="http://schemas.microsoft.com/office/powerpoint/2010/main" val="2484329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BBED9E-9BCE-489C-A3D3-14102F3D20D7}"/>
              </a:ext>
            </a:extLst>
          </p:cNvPr>
          <p:cNvSpPr txBox="1"/>
          <p:nvPr/>
        </p:nvSpPr>
        <p:spPr>
          <a:xfrm>
            <a:off x="1632491" y="966728"/>
            <a:ext cx="6810311"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white"/>
                </a:solidFill>
                <a:effectLst/>
                <a:uLnTx/>
                <a:uFillTx/>
                <a:latin typeface="Calibri" panose="020F0502020204030204"/>
                <a:ea typeface="+mn-ea"/>
                <a:cs typeface="+mn-cs"/>
              </a:rPr>
              <a:t>Emergency Management Work Group Meeting – Q4 2023</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6F91F450-739F-25E8-B172-C357387F721C}"/>
              </a:ext>
            </a:extLst>
          </p:cNvPr>
          <p:cNvSpPr>
            <a:spLocks noGrp="1"/>
          </p:cNvSpPr>
          <p:nvPr>
            <p:ph type="title"/>
          </p:nvPr>
        </p:nvSpPr>
        <p:spPr>
          <a:xfrm>
            <a:off x="543986" y="0"/>
            <a:ext cx="8500468" cy="639890"/>
          </a:xfrm>
        </p:spPr>
        <p:txBody>
          <a:bodyPr>
            <a:normAutofit/>
          </a:bodyPr>
          <a:lstStyle/>
          <a:p>
            <a:r>
              <a:rPr kumimoji="0" lang="en-US" altLang="en-US" sz="2800" b="1" i="0" u="none" strike="noStrike" kern="1200" cap="none" spc="75" normalizeH="0" baseline="0" noProof="0" dirty="0">
                <a:ln>
                  <a:noFill/>
                </a:ln>
                <a:solidFill>
                  <a:prstClr val="white"/>
                </a:solidFill>
                <a:effectLst/>
                <a:uLnTx/>
                <a:uFillTx/>
                <a:latin typeface="Calibri" panose="020F0502020204030204"/>
                <a:ea typeface="+mn-ea"/>
                <a:cs typeface="Arial"/>
              </a:rPr>
              <a:t> </a:t>
            </a:r>
            <a:r>
              <a:rPr kumimoji="0" lang="en-US" altLang="en-US" sz="3600" b="1" i="0" u="none" strike="noStrike" kern="1200" cap="none" spc="75"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Project Overview</a:t>
            </a:r>
            <a:endParaRPr lang="en-US" sz="3600" dirty="0">
              <a:latin typeface="Arial" panose="020B0604020202020204" pitchFamily="34" charset="0"/>
              <a:cs typeface="Arial" panose="020B0604020202020204" pitchFamily="34" charset="0"/>
            </a:endParaRPr>
          </a:p>
        </p:txBody>
      </p:sp>
      <p:sp>
        <p:nvSpPr>
          <p:cNvPr id="11" name="Content Placeholder 10">
            <a:extLst>
              <a:ext uri="{FF2B5EF4-FFF2-40B4-BE49-F238E27FC236}">
                <a16:creationId xmlns:a16="http://schemas.microsoft.com/office/drawing/2014/main" id="{8E31A9A3-9EE0-3E2B-A6E9-925567DDA6E3}"/>
              </a:ext>
            </a:extLst>
          </p:cNvPr>
          <p:cNvSpPr>
            <a:spLocks noGrp="1"/>
          </p:cNvSpPr>
          <p:nvPr>
            <p:ph idx="1"/>
          </p:nvPr>
        </p:nvSpPr>
        <p:spPr>
          <a:xfrm>
            <a:off x="387899" y="1174477"/>
            <a:ext cx="8368202" cy="5090984"/>
          </a:xfrm>
        </p:spPr>
        <p:txBody>
          <a:bodyPr/>
          <a:lstStyle/>
          <a:p>
            <a:pPr marL="0" indent="0">
              <a:buNone/>
            </a:pPr>
            <a:endParaRPr lang="en-US" b="1" dirty="0"/>
          </a:p>
          <a:p>
            <a:pPr marL="0" indent="0">
              <a:buNone/>
            </a:pPr>
            <a:endParaRPr lang="en-US" b="1" dirty="0"/>
          </a:p>
        </p:txBody>
      </p:sp>
      <p:sp>
        <p:nvSpPr>
          <p:cNvPr id="2" name="Text Placeholder 2">
            <a:extLst>
              <a:ext uri="{FF2B5EF4-FFF2-40B4-BE49-F238E27FC236}">
                <a16:creationId xmlns:a16="http://schemas.microsoft.com/office/drawing/2014/main" id="{B1560308-DCD8-2F80-36F3-FC8D640A87F5}"/>
              </a:ext>
            </a:extLst>
          </p:cNvPr>
          <p:cNvSpPr txBox="1">
            <a:spLocks/>
          </p:cNvSpPr>
          <p:nvPr/>
        </p:nvSpPr>
        <p:spPr>
          <a:xfrm>
            <a:off x="108067" y="1174477"/>
            <a:ext cx="9144000" cy="482908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600"/>
              </a:spcBef>
              <a:spcAft>
                <a:spcPts val="600"/>
              </a:spcAft>
            </a:pPr>
            <a:r>
              <a:rPr lang="en-US" sz="2000" dirty="0">
                <a:solidFill>
                  <a:srgbClr val="000000"/>
                </a:solidFill>
                <a:latin typeface="Arial" panose="020B0604020202020204" pitchFamily="34" charset="0"/>
                <a:cs typeface="Arial" panose="020B0604020202020204" pitchFamily="34" charset="0"/>
              </a:rPr>
              <a:t>Funded by FEMA, Regional Catastrophic Preparedness Grant Program (RCPGP)</a:t>
            </a:r>
          </a:p>
          <a:p>
            <a:pPr>
              <a:lnSpc>
                <a:spcPct val="150000"/>
              </a:lnSpc>
              <a:spcBef>
                <a:spcPts val="600"/>
              </a:spcBef>
              <a:spcAft>
                <a:spcPts val="600"/>
              </a:spcAft>
            </a:pPr>
            <a:r>
              <a:rPr lang="en-US" sz="2000" dirty="0">
                <a:solidFill>
                  <a:srgbClr val="000000"/>
                </a:solidFill>
                <a:latin typeface="Arial" panose="020B0604020202020204" pitchFamily="34" charset="0"/>
                <a:cs typeface="Arial" panose="020B0604020202020204" pitchFamily="34" charset="0"/>
              </a:rPr>
              <a:t>Improve, build equitable readiness, resilience to disasters in Bay Area with a focus on unique needs of underserved/disadvantaged communities, vulnerable populations</a:t>
            </a:r>
          </a:p>
          <a:p>
            <a:pPr>
              <a:lnSpc>
                <a:spcPct val="150000"/>
              </a:lnSpc>
              <a:spcBef>
                <a:spcPts val="600"/>
              </a:spcBef>
              <a:spcAft>
                <a:spcPts val="600"/>
              </a:spcAft>
            </a:pPr>
            <a:r>
              <a:rPr lang="en-US" sz="2000" dirty="0">
                <a:solidFill>
                  <a:srgbClr val="000000"/>
                </a:solidFill>
                <a:latin typeface="Arial" panose="020B0604020202020204" pitchFamily="34" charset="0"/>
                <a:cs typeface="Arial" panose="020B0604020202020204" pitchFamily="34" charset="0"/>
              </a:rPr>
              <a:t>Six project tasks (local and regional)</a:t>
            </a:r>
          </a:p>
          <a:p>
            <a:pPr>
              <a:lnSpc>
                <a:spcPct val="150000"/>
              </a:lnSpc>
              <a:spcBef>
                <a:spcPts val="600"/>
              </a:spcBef>
              <a:spcAft>
                <a:spcPts val="600"/>
              </a:spcAft>
            </a:pPr>
            <a:r>
              <a:rPr lang="en-US" sz="2000" dirty="0">
                <a:solidFill>
                  <a:srgbClr val="000000"/>
                </a:solidFill>
                <a:latin typeface="Arial" panose="020B0604020202020204" pitchFamily="34" charset="0"/>
                <a:cs typeface="Arial" panose="020B0604020202020204" pitchFamily="34" charset="0"/>
              </a:rPr>
              <a:t>Two project phases:</a:t>
            </a:r>
          </a:p>
          <a:p>
            <a:pPr lvl="1">
              <a:lnSpc>
                <a:spcPct val="150000"/>
              </a:lnSpc>
              <a:spcBef>
                <a:spcPts val="600"/>
              </a:spcBef>
              <a:spcAft>
                <a:spcPts val="600"/>
              </a:spcAft>
              <a:buFont typeface="Courier New" panose="02070309020205020404" pitchFamily="49" charset="0"/>
              <a:buChar char="o"/>
            </a:pPr>
            <a:r>
              <a:rPr lang="en-US" sz="2000" dirty="0">
                <a:solidFill>
                  <a:srgbClr val="000000"/>
                </a:solidFill>
                <a:latin typeface="Arial" panose="020B0604020202020204" pitchFamily="34" charset="0"/>
                <a:cs typeface="Arial" panose="020B0604020202020204" pitchFamily="34" charset="0"/>
              </a:rPr>
              <a:t>Phase 1 (now to August 31, 2024)</a:t>
            </a:r>
          </a:p>
          <a:p>
            <a:pPr lvl="1">
              <a:lnSpc>
                <a:spcPct val="150000"/>
              </a:lnSpc>
              <a:spcBef>
                <a:spcPts val="600"/>
              </a:spcBef>
              <a:spcAft>
                <a:spcPts val="600"/>
              </a:spcAft>
              <a:buFont typeface="Courier New" panose="02070309020205020404" pitchFamily="49" charset="0"/>
              <a:buChar char="o"/>
            </a:pPr>
            <a:r>
              <a:rPr lang="en-US" sz="2000" dirty="0">
                <a:solidFill>
                  <a:srgbClr val="000000"/>
                </a:solidFill>
                <a:latin typeface="Arial" panose="020B0604020202020204" pitchFamily="34" charset="0"/>
                <a:cs typeface="Arial" panose="020B0604020202020204" pitchFamily="34" charset="0"/>
              </a:rPr>
              <a:t>Phase 2 (begins Fall 2024)</a:t>
            </a:r>
          </a:p>
          <a:p>
            <a:pPr>
              <a:lnSpc>
                <a:spcPct val="150000"/>
              </a:lnSpc>
              <a:spcBef>
                <a:spcPts val="600"/>
              </a:spcBef>
              <a:spcAft>
                <a:spcPts val="600"/>
              </a:spcAft>
            </a:pPr>
            <a:r>
              <a:rPr lang="en-US" sz="2000" dirty="0">
                <a:solidFill>
                  <a:srgbClr val="000000"/>
                </a:solidFill>
                <a:latin typeface="Arial" panose="020B0604020202020204" pitchFamily="34" charset="0"/>
                <a:cs typeface="Arial" panose="020B0604020202020204" pitchFamily="34" charset="0"/>
              </a:rPr>
              <a:t>Phase 2 will include funding resilience projects and technical assistance </a:t>
            </a:r>
          </a:p>
        </p:txBody>
      </p:sp>
    </p:spTree>
    <p:extLst>
      <p:ext uri="{BB962C8B-B14F-4D97-AF65-F5344CB8AC3E}">
        <p14:creationId xmlns:p14="http://schemas.microsoft.com/office/powerpoint/2010/main" val="200117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BBED9E-9BCE-489C-A3D3-14102F3D20D7}"/>
              </a:ext>
            </a:extLst>
          </p:cNvPr>
          <p:cNvSpPr txBox="1"/>
          <p:nvPr/>
        </p:nvSpPr>
        <p:spPr>
          <a:xfrm>
            <a:off x="1632491" y="966728"/>
            <a:ext cx="6810311"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white"/>
                </a:solidFill>
                <a:effectLst/>
                <a:uLnTx/>
                <a:uFillTx/>
                <a:latin typeface="Calibri" panose="020F0502020204030204"/>
                <a:ea typeface="+mn-ea"/>
                <a:cs typeface="+mn-cs"/>
              </a:rPr>
              <a:t>Emergency Management Work Group Meeting – Q4 2023</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Content Placeholder 10">
            <a:extLst>
              <a:ext uri="{FF2B5EF4-FFF2-40B4-BE49-F238E27FC236}">
                <a16:creationId xmlns:a16="http://schemas.microsoft.com/office/drawing/2014/main" id="{8E31A9A3-9EE0-3E2B-A6E9-925567DDA6E3}"/>
              </a:ext>
            </a:extLst>
          </p:cNvPr>
          <p:cNvSpPr>
            <a:spLocks noGrp="1"/>
          </p:cNvSpPr>
          <p:nvPr>
            <p:ph idx="1"/>
          </p:nvPr>
        </p:nvSpPr>
        <p:spPr>
          <a:xfrm>
            <a:off x="387899" y="1174477"/>
            <a:ext cx="8368202" cy="5090984"/>
          </a:xfrm>
        </p:spPr>
        <p:txBody>
          <a:bodyPr/>
          <a:lstStyle/>
          <a:p>
            <a:pPr marL="0" indent="0">
              <a:buNone/>
            </a:pPr>
            <a:endParaRPr lang="en-US" b="1" dirty="0"/>
          </a:p>
          <a:p>
            <a:pPr marL="0" indent="0">
              <a:buNone/>
            </a:pPr>
            <a:endParaRPr lang="en-US" b="1" dirty="0"/>
          </a:p>
        </p:txBody>
      </p:sp>
      <p:sp>
        <p:nvSpPr>
          <p:cNvPr id="2" name="Content Placeholder 1">
            <a:extLst>
              <a:ext uri="{FF2B5EF4-FFF2-40B4-BE49-F238E27FC236}">
                <a16:creationId xmlns:a16="http://schemas.microsoft.com/office/drawing/2014/main" id="{C3613C9A-6E50-9418-475E-154F9129401F}"/>
              </a:ext>
            </a:extLst>
          </p:cNvPr>
          <p:cNvSpPr txBox="1">
            <a:spLocks/>
          </p:cNvSpPr>
          <p:nvPr/>
        </p:nvSpPr>
        <p:spPr>
          <a:xfrm>
            <a:off x="3367488" y="4012053"/>
            <a:ext cx="2814744" cy="1207448"/>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Regional Vulnerability Report and Resilience Tool</a:t>
            </a:r>
            <a:endParaRPr kumimoji="0" lang="en-US" sz="28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4" name="Picture 3" descr="Icon&#10;&#10;Description automatically generated">
            <a:extLst>
              <a:ext uri="{FF2B5EF4-FFF2-40B4-BE49-F238E27FC236}">
                <a16:creationId xmlns:a16="http://schemas.microsoft.com/office/drawing/2014/main" id="{BC1A0DD3-5ED2-14E3-D21B-84B27BDD42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61772" y="2174633"/>
            <a:ext cx="1648737" cy="1648737"/>
          </a:xfrm>
          <a:prstGeom prst="rect">
            <a:avLst/>
          </a:prstGeom>
          <a:solidFill>
            <a:schemeClr val="bg1"/>
          </a:solidFill>
        </p:spPr>
      </p:pic>
      <p:sp>
        <p:nvSpPr>
          <p:cNvPr id="5" name="Content Placeholder 1">
            <a:extLst>
              <a:ext uri="{FF2B5EF4-FFF2-40B4-BE49-F238E27FC236}">
                <a16:creationId xmlns:a16="http://schemas.microsoft.com/office/drawing/2014/main" id="{52DE6C35-CC02-8D9E-2F26-DB331272A493}"/>
              </a:ext>
            </a:extLst>
          </p:cNvPr>
          <p:cNvSpPr txBox="1">
            <a:spLocks/>
          </p:cNvSpPr>
          <p:nvPr/>
        </p:nvSpPr>
        <p:spPr>
          <a:xfrm>
            <a:off x="6366624" y="4103862"/>
            <a:ext cx="2728127" cy="120744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Regional Roadmaps to Community Resilience Toolkit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6" name="Picture 5" descr="Icon&#10;&#10;Description automatically generated">
            <a:extLst>
              <a:ext uri="{FF2B5EF4-FFF2-40B4-BE49-F238E27FC236}">
                <a16:creationId xmlns:a16="http://schemas.microsoft.com/office/drawing/2014/main" id="{2AD0FCD8-593D-7F7B-9862-1B3E360328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85477" y="2185246"/>
            <a:ext cx="1648737" cy="1648737"/>
          </a:xfrm>
          <a:prstGeom prst="rect">
            <a:avLst/>
          </a:prstGeom>
        </p:spPr>
      </p:pic>
      <p:sp>
        <p:nvSpPr>
          <p:cNvPr id="13" name="Title 2">
            <a:extLst>
              <a:ext uri="{FF2B5EF4-FFF2-40B4-BE49-F238E27FC236}">
                <a16:creationId xmlns:a16="http://schemas.microsoft.com/office/drawing/2014/main" id="{3313CC92-BD2E-6748-2E56-FA201ABD8651}"/>
              </a:ext>
            </a:extLst>
          </p:cNvPr>
          <p:cNvSpPr txBox="1">
            <a:spLocks/>
          </p:cNvSpPr>
          <p:nvPr/>
        </p:nvSpPr>
        <p:spPr>
          <a:xfrm>
            <a:off x="535906" y="-4786"/>
            <a:ext cx="8500468" cy="63989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50" b="1" kern="1200">
                <a:solidFill>
                  <a:schemeClr val="bg1"/>
                </a:solidFill>
                <a:latin typeface="+mn-lt"/>
                <a:ea typeface="+mj-ea"/>
                <a:cs typeface="+mj-cs"/>
              </a:defRPr>
            </a:lvl1pPr>
          </a:lstStyle>
          <a:p>
            <a:r>
              <a:rPr lang="en-US" altLang="en-US" sz="2800" spc="75" dirty="0">
                <a:solidFill>
                  <a:prstClr val="white"/>
                </a:solidFill>
                <a:latin typeface="Calibri" panose="020F0502020204030204"/>
                <a:ea typeface="+mn-ea"/>
                <a:cs typeface="Arial"/>
              </a:rPr>
              <a:t> </a:t>
            </a:r>
            <a:r>
              <a:rPr lang="en-US" altLang="en-US" sz="3600" spc="75" dirty="0">
                <a:solidFill>
                  <a:prstClr val="white"/>
                </a:solidFill>
                <a:latin typeface="Arial" panose="020B0604020202020204" pitchFamily="34" charset="0"/>
                <a:ea typeface="+mn-ea"/>
                <a:cs typeface="Arial" panose="020B0604020202020204" pitchFamily="34" charset="0"/>
              </a:rPr>
              <a:t>Phase 1 Project Activities</a:t>
            </a:r>
            <a:endParaRPr lang="en-US" sz="3600" dirty="0">
              <a:latin typeface="Arial" panose="020B0604020202020204" pitchFamily="34" charset="0"/>
              <a:cs typeface="Arial" panose="020B0604020202020204" pitchFamily="34" charset="0"/>
            </a:endParaRPr>
          </a:p>
        </p:txBody>
      </p:sp>
      <p:pic>
        <p:nvPicPr>
          <p:cNvPr id="3" name="Picture 2" descr="A person standing next to a diagram&#10;&#10;Description automatically generated">
            <a:extLst>
              <a:ext uri="{FF2B5EF4-FFF2-40B4-BE49-F238E27FC236}">
                <a16:creationId xmlns:a16="http://schemas.microsoft.com/office/drawing/2014/main" id="{E8BC877A-3C51-D184-AFD0-5DAC877FE30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9583" y="2174633"/>
            <a:ext cx="1545336" cy="1545336"/>
          </a:xfrm>
          <a:prstGeom prst="rect">
            <a:avLst/>
          </a:prstGeom>
        </p:spPr>
      </p:pic>
      <p:sp>
        <p:nvSpPr>
          <p:cNvPr id="10" name="Content Placeholder 1">
            <a:extLst>
              <a:ext uri="{FF2B5EF4-FFF2-40B4-BE49-F238E27FC236}">
                <a16:creationId xmlns:a16="http://schemas.microsoft.com/office/drawing/2014/main" id="{83ECA2F6-6FEC-E7CF-39DE-620F171A86CE}"/>
              </a:ext>
            </a:extLst>
          </p:cNvPr>
          <p:cNvSpPr txBox="1">
            <a:spLocks/>
          </p:cNvSpPr>
          <p:nvPr/>
        </p:nvSpPr>
        <p:spPr>
          <a:xfrm>
            <a:off x="225081" y="4100789"/>
            <a:ext cx="2728127" cy="1207448"/>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Local Roadmaps to Community Resilience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8851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1B07-0787-8C00-C0DF-01E53ED931C2}"/>
              </a:ext>
            </a:extLst>
          </p:cNvPr>
          <p:cNvSpPr>
            <a:spLocks noGrp="1"/>
          </p:cNvSpPr>
          <p:nvPr>
            <p:ph type="ctrTitle"/>
          </p:nvPr>
        </p:nvSpPr>
        <p:spPr>
          <a:xfrm>
            <a:off x="345816" y="1074141"/>
            <a:ext cx="5863792" cy="1448702"/>
          </a:xfrm>
        </p:spPr>
        <p:txBody>
          <a:bodyPr>
            <a:normAutofit fontScale="90000"/>
          </a:bodyPr>
          <a:lstStyle/>
          <a:p>
            <a:r>
              <a:rPr lang="en-US" dirty="0"/>
              <a:t>Local Roadmaps to Community Resilience</a:t>
            </a:r>
          </a:p>
        </p:txBody>
      </p:sp>
      <p:pic>
        <p:nvPicPr>
          <p:cNvPr id="4" name="Graphic 3" descr="Map with pin with solid fill">
            <a:extLst>
              <a:ext uri="{FF2B5EF4-FFF2-40B4-BE49-F238E27FC236}">
                <a16:creationId xmlns:a16="http://schemas.microsoft.com/office/drawing/2014/main" id="{E7612111-64D6-7B8F-1430-D1EE43E8F6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23686" y="2886604"/>
            <a:ext cx="2084407" cy="2084407"/>
          </a:xfrm>
          <a:prstGeom prst="rect">
            <a:avLst/>
          </a:prstGeom>
        </p:spPr>
      </p:pic>
    </p:spTree>
    <p:extLst>
      <p:ext uri="{BB962C8B-B14F-4D97-AF65-F5344CB8AC3E}">
        <p14:creationId xmlns:p14="http://schemas.microsoft.com/office/powerpoint/2010/main" val="2439113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94DC38-3ACD-537F-A772-86235163B820}"/>
              </a:ext>
            </a:extLst>
          </p:cNvPr>
          <p:cNvSpPr>
            <a:spLocks noGrp="1"/>
          </p:cNvSpPr>
          <p:nvPr>
            <p:ph type="title"/>
          </p:nvPr>
        </p:nvSpPr>
        <p:spPr>
          <a:xfrm>
            <a:off x="527154" y="0"/>
            <a:ext cx="8500468" cy="639890"/>
          </a:xfrm>
        </p:spPr>
        <p:txBody>
          <a:bodyPr>
            <a:normAutofit/>
          </a:bodyPr>
          <a:lstStyle/>
          <a:p>
            <a:r>
              <a:rPr lang="en-US" sz="3600" dirty="0">
                <a:latin typeface="Arial" panose="020B0604020202020204" pitchFamily="34" charset="0"/>
                <a:cs typeface="Arial" panose="020B0604020202020204" pitchFamily="34" charset="0"/>
              </a:rPr>
              <a:t>Project Background</a:t>
            </a:r>
          </a:p>
        </p:txBody>
      </p:sp>
      <p:sp>
        <p:nvSpPr>
          <p:cNvPr id="4" name="Text Placeholder 2">
            <a:extLst>
              <a:ext uri="{FF2B5EF4-FFF2-40B4-BE49-F238E27FC236}">
                <a16:creationId xmlns:a16="http://schemas.microsoft.com/office/drawing/2014/main" id="{75BD876D-2113-B91D-E25D-2FB250AD74A0}"/>
              </a:ext>
            </a:extLst>
          </p:cNvPr>
          <p:cNvSpPr txBox="1">
            <a:spLocks/>
          </p:cNvSpPr>
          <p:nvPr/>
        </p:nvSpPr>
        <p:spPr>
          <a:xfrm>
            <a:off x="207392" y="1395499"/>
            <a:ext cx="9028048" cy="43776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600"/>
              </a:spcBef>
              <a:spcAft>
                <a:spcPts val="600"/>
              </a:spcAft>
            </a:pPr>
            <a:r>
              <a:rPr lang="en-US" sz="2000" dirty="0">
                <a:solidFill>
                  <a:srgbClr val="000000"/>
                </a:solidFill>
                <a:latin typeface="Arial" panose="020B0604020202020204" pitchFamily="34" charset="0"/>
                <a:cs typeface="Arial" panose="020B0604020202020204" pitchFamily="34" charset="0"/>
              </a:rPr>
              <a:t>Process developed for communities to become more resilient by understanding risks through </a:t>
            </a:r>
            <a:r>
              <a:rPr lang="en-US" sz="2000" b="1" dirty="0">
                <a:solidFill>
                  <a:srgbClr val="000000"/>
                </a:solidFill>
                <a:latin typeface="Arial" panose="020B0604020202020204" pitchFamily="34" charset="0"/>
                <a:cs typeface="Arial" panose="020B0604020202020204" pitchFamily="34" charset="0"/>
              </a:rPr>
              <a:t>self-assessment process</a:t>
            </a:r>
          </a:p>
          <a:p>
            <a:pPr>
              <a:lnSpc>
                <a:spcPct val="150000"/>
              </a:lnSpc>
              <a:spcBef>
                <a:spcPts val="600"/>
              </a:spcBef>
              <a:spcAft>
                <a:spcPts val="600"/>
              </a:spcAft>
            </a:pPr>
            <a:r>
              <a:rPr lang="en-US" sz="2000" dirty="0">
                <a:solidFill>
                  <a:srgbClr val="000000"/>
                </a:solidFill>
                <a:latin typeface="Arial" panose="020B0604020202020204" pitchFamily="34" charset="0"/>
                <a:cs typeface="Arial" panose="020B0604020202020204" pitchFamily="34" charset="0"/>
              </a:rPr>
              <a:t>Includes the identification of hazards, exposure, vulnerabilities and capacities</a:t>
            </a:r>
          </a:p>
          <a:p>
            <a:pPr>
              <a:lnSpc>
                <a:spcPct val="150000"/>
              </a:lnSpc>
              <a:spcBef>
                <a:spcPts val="600"/>
              </a:spcBef>
              <a:spcAft>
                <a:spcPts val="600"/>
              </a:spcAft>
            </a:pPr>
            <a:r>
              <a:rPr lang="en-US" sz="2000" dirty="0">
                <a:solidFill>
                  <a:srgbClr val="000000"/>
                </a:solidFill>
                <a:latin typeface="Arial" panose="020B0604020202020204" pitchFamily="34" charset="0"/>
                <a:cs typeface="Arial" panose="020B0604020202020204" pitchFamily="34" charset="0"/>
              </a:rPr>
              <a:t>Action-oriented process moving community from understanding risk to </a:t>
            </a:r>
            <a:r>
              <a:rPr lang="en-US" sz="2000" b="1" dirty="0">
                <a:solidFill>
                  <a:srgbClr val="000000"/>
                </a:solidFill>
                <a:latin typeface="Arial" panose="020B0604020202020204" pitchFamily="34" charset="0"/>
                <a:cs typeface="Arial" panose="020B0604020202020204" pitchFamily="34" charset="0"/>
              </a:rPr>
              <a:t>identifying preparedness and risk reduction actions </a:t>
            </a:r>
            <a:r>
              <a:rPr lang="en-US" sz="2000" dirty="0">
                <a:solidFill>
                  <a:srgbClr val="000000"/>
                </a:solidFill>
                <a:latin typeface="Arial" panose="020B0604020202020204" pitchFamily="34" charset="0"/>
                <a:cs typeface="Arial" panose="020B0604020202020204" pitchFamily="34" charset="0"/>
              </a:rPr>
              <a:t>(projects)</a:t>
            </a:r>
          </a:p>
          <a:p>
            <a:pPr>
              <a:lnSpc>
                <a:spcPct val="150000"/>
              </a:lnSpc>
              <a:spcBef>
                <a:spcPts val="600"/>
              </a:spcBef>
              <a:spcAft>
                <a:spcPts val="600"/>
              </a:spcAft>
            </a:pPr>
            <a:r>
              <a:rPr lang="en-US" sz="2000" dirty="0">
                <a:solidFill>
                  <a:srgbClr val="000000"/>
                </a:solidFill>
                <a:latin typeface="Arial" panose="020B0604020202020204" pitchFamily="34" charset="0"/>
                <a:cs typeface="Arial" panose="020B0604020202020204" pitchFamily="34" charset="0"/>
              </a:rPr>
              <a:t>Leveraging the International Federation of Red Cross process</a:t>
            </a:r>
          </a:p>
          <a:p>
            <a:pPr>
              <a:lnSpc>
                <a:spcPct val="150000"/>
              </a:lnSpc>
              <a:spcBef>
                <a:spcPts val="600"/>
              </a:spcBef>
              <a:spcAft>
                <a:spcPts val="600"/>
              </a:spcAft>
            </a:pPr>
            <a:r>
              <a:rPr lang="en-US" sz="2000" dirty="0">
                <a:solidFill>
                  <a:srgbClr val="000000"/>
                </a:solidFill>
                <a:latin typeface="Arial" panose="020B0604020202020204" pitchFamily="34" charset="0"/>
                <a:cs typeface="Arial" panose="020B0604020202020204" pitchFamily="34" charset="0"/>
              </a:rPr>
              <a:t>Four key milestones to complete the Local Roadmap to Community Resilience</a:t>
            </a:r>
          </a:p>
        </p:txBody>
      </p:sp>
    </p:spTree>
    <p:extLst>
      <p:ext uri="{BB962C8B-B14F-4D97-AF65-F5344CB8AC3E}">
        <p14:creationId xmlns:p14="http://schemas.microsoft.com/office/powerpoint/2010/main" val="283934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5"/>
        <p:cNvGrpSpPr/>
        <p:nvPr/>
      </p:nvGrpSpPr>
      <p:grpSpPr>
        <a:xfrm>
          <a:off x="0" y="0"/>
          <a:ext cx="0" cy="0"/>
          <a:chOff x="0" y="0"/>
          <a:chExt cx="0" cy="0"/>
        </a:xfrm>
      </p:grpSpPr>
      <p:sp>
        <p:nvSpPr>
          <p:cNvPr id="1587" name="Google Shape;1587;p59"/>
          <p:cNvSpPr/>
          <p:nvPr/>
        </p:nvSpPr>
        <p:spPr>
          <a:xfrm>
            <a:off x="4720233" y="2970178"/>
            <a:ext cx="1624013" cy="1622822"/>
          </a:xfrm>
          <a:custGeom>
            <a:avLst/>
            <a:gdLst/>
            <a:ahLst/>
            <a:cxnLst/>
            <a:rect l="l" t="t" r="r" b="b"/>
            <a:pathLst>
              <a:path w="120000" h="120000" extrusionOk="0">
                <a:moveTo>
                  <a:pt x="34435" y="51128"/>
                </a:moveTo>
                <a:cubicBezTo>
                  <a:pt x="28556" y="46824"/>
                  <a:pt x="31076" y="43359"/>
                  <a:pt x="28976" y="38110"/>
                </a:cubicBezTo>
                <a:cubicBezTo>
                  <a:pt x="27926" y="35275"/>
                  <a:pt x="24776" y="35275"/>
                  <a:pt x="18267" y="41784"/>
                </a:cubicBezTo>
                <a:cubicBezTo>
                  <a:pt x="0" y="60052"/>
                  <a:pt x="0" y="60052"/>
                  <a:pt x="0" y="60052"/>
                </a:cubicBezTo>
                <a:cubicBezTo>
                  <a:pt x="18372" y="78320"/>
                  <a:pt x="18372" y="78320"/>
                  <a:pt x="18372" y="78320"/>
                </a:cubicBezTo>
                <a:cubicBezTo>
                  <a:pt x="24986" y="84934"/>
                  <a:pt x="24881" y="88083"/>
                  <a:pt x="22152" y="89133"/>
                </a:cubicBezTo>
                <a:cubicBezTo>
                  <a:pt x="16797" y="91128"/>
                  <a:pt x="13333" y="88608"/>
                  <a:pt x="9028" y="94488"/>
                </a:cubicBezTo>
                <a:cubicBezTo>
                  <a:pt x="1679" y="104671"/>
                  <a:pt x="15748" y="118740"/>
                  <a:pt x="25826" y="111286"/>
                </a:cubicBezTo>
                <a:cubicBezTo>
                  <a:pt x="31811" y="106981"/>
                  <a:pt x="29291" y="103517"/>
                  <a:pt x="31286" y="98267"/>
                </a:cubicBezTo>
                <a:cubicBezTo>
                  <a:pt x="32335" y="95433"/>
                  <a:pt x="35485" y="95433"/>
                  <a:pt x="41994" y="102047"/>
                </a:cubicBezTo>
                <a:cubicBezTo>
                  <a:pt x="60052" y="120000"/>
                  <a:pt x="60052" y="120000"/>
                  <a:pt x="60052" y="120000"/>
                </a:cubicBezTo>
                <a:cubicBezTo>
                  <a:pt x="120000" y="60052"/>
                  <a:pt x="120000" y="60052"/>
                  <a:pt x="120000" y="60052"/>
                </a:cubicBezTo>
                <a:cubicBezTo>
                  <a:pt x="100682" y="40734"/>
                  <a:pt x="100682" y="40734"/>
                  <a:pt x="100682" y="40734"/>
                </a:cubicBezTo>
                <a:cubicBezTo>
                  <a:pt x="96167" y="36220"/>
                  <a:pt x="96167" y="36220"/>
                  <a:pt x="96167" y="36220"/>
                </a:cubicBezTo>
                <a:cubicBezTo>
                  <a:pt x="79685" y="19632"/>
                  <a:pt x="79685" y="19632"/>
                  <a:pt x="79685" y="19632"/>
                </a:cubicBezTo>
                <a:cubicBezTo>
                  <a:pt x="79265" y="19212"/>
                  <a:pt x="78845" y="18792"/>
                  <a:pt x="78320" y="18372"/>
                </a:cubicBezTo>
                <a:cubicBezTo>
                  <a:pt x="60052" y="0"/>
                  <a:pt x="60052" y="0"/>
                  <a:pt x="60052" y="0"/>
                </a:cubicBezTo>
                <a:cubicBezTo>
                  <a:pt x="60052" y="0"/>
                  <a:pt x="60052" y="0"/>
                  <a:pt x="60052" y="0"/>
                </a:cubicBezTo>
                <a:cubicBezTo>
                  <a:pt x="41784" y="18267"/>
                  <a:pt x="41784" y="18267"/>
                  <a:pt x="41784" y="18267"/>
                </a:cubicBezTo>
                <a:cubicBezTo>
                  <a:pt x="39685" y="20367"/>
                  <a:pt x="39685" y="20367"/>
                  <a:pt x="39685" y="20367"/>
                </a:cubicBezTo>
                <a:cubicBezTo>
                  <a:pt x="39790" y="20367"/>
                  <a:pt x="39790" y="20367"/>
                  <a:pt x="39790" y="20367"/>
                </a:cubicBezTo>
                <a:cubicBezTo>
                  <a:pt x="35275" y="25511"/>
                  <a:pt x="35590" y="28031"/>
                  <a:pt x="38110" y="28976"/>
                </a:cubicBezTo>
                <a:cubicBezTo>
                  <a:pt x="43359" y="30971"/>
                  <a:pt x="46824" y="28556"/>
                  <a:pt x="51233" y="34435"/>
                </a:cubicBezTo>
                <a:cubicBezTo>
                  <a:pt x="58687" y="44619"/>
                  <a:pt x="44619" y="58582"/>
                  <a:pt x="34435" y="51128"/>
                </a:cubicBezTo>
                <a:close/>
              </a:path>
            </a:pathLst>
          </a:custGeom>
          <a:solidFill>
            <a:schemeClr val="accent3"/>
          </a:solidFill>
          <a:ln>
            <a:noFill/>
          </a:ln>
        </p:spPr>
        <p:txBody>
          <a:bodyPr spcFirstLastPara="1" wrap="square" lIns="68569" tIns="34275" rIns="68569" bIns="34275" anchor="t" anchorCtr="0">
            <a:noAutofit/>
          </a:bodyPr>
          <a:lstStyle/>
          <a:p>
            <a:pPr>
              <a:buClr>
                <a:srgbClr val="000000"/>
              </a:buClr>
              <a:buSzPts val="1800"/>
            </a:pPr>
            <a:endParaRPr sz="1350" dirty="0">
              <a:solidFill>
                <a:schemeClr val="dk1"/>
              </a:solidFill>
              <a:latin typeface="Calibri"/>
              <a:ea typeface="Calibri"/>
              <a:cs typeface="Calibri"/>
              <a:sym typeface="Calibri"/>
            </a:endParaRPr>
          </a:p>
        </p:txBody>
      </p:sp>
      <p:sp>
        <p:nvSpPr>
          <p:cNvPr id="1588" name="Google Shape;1588;p59"/>
          <p:cNvSpPr/>
          <p:nvPr/>
        </p:nvSpPr>
        <p:spPr>
          <a:xfrm>
            <a:off x="3696295" y="1883137"/>
            <a:ext cx="1509713" cy="1508522"/>
          </a:xfrm>
          <a:custGeom>
            <a:avLst/>
            <a:gdLst/>
            <a:ahLst/>
            <a:cxnLst/>
            <a:rect l="l" t="t" r="r" b="b"/>
            <a:pathLst>
              <a:path w="120000" h="120000" extrusionOk="0">
                <a:moveTo>
                  <a:pt x="42711" y="102598"/>
                </a:moveTo>
                <a:cubicBezTo>
                  <a:pt x="39096" y="98983"/>
                  <a:pt x="38079" y="97062"/>
                  <a:pt x="37853" y="96271"/>
                </a:cubicBezTo>
                <a:cubicBezTo>
                  <a:pt x="39322" y="95819"/>
                  <a:pt x="40677" y="95706"/>
                  <a:pt x="42033" y="95480"/>
                </a:cubicBezTo>
                <a:cubicBezTo>
                  <a:pt x="45423" y="95141"/>
                  <a:pt x="49265" y="94802"/>
                  <a:pt x="53107" y="89378"/>
                </a:cubicBezTo>
                <a:cubicBezTo>
                  <a:pt x="57627" y="83276"/>
                  <a:pt x="56723" y="74915"/>
                  <a:pt x="50960" y="69039"/>
                </a:cubicBezTo>
                <a:cubicBezTo>
                  <a:pt x="45084" y="63276"/>
                  <a:pt x="36836" y="62372"/>
                  <a:pt x="30621" y="66892"/>
                </a:cubicBezTo>
                <a:cubicBezTo>
                  <a:pt x="25197" y="70847"/>
                  <a:pt x="24858" y="74576"/>
                  <a:pt x="24519" y="77966"/>
                </a:cubicBezTo>
                <a:cubicBezTo>
                  <a:pt x="24406" y="79435"/>
                  <a:pt x="24293" y="80790"/>
                  <a:pt x="23728" y="82146"/>
                </a:cubicBezTo>
                <a:cubicBezTo>
                  <a:pt x="23163" y="82033"/>
                  <a:pt x="21807" y="81355"/>
                  <a:pt x="19548" y="79435"/>
                </a:cubicBezTo>
                <a:cubicBezTo>
                  <a:pt x="18531" y="78418"/>
                  <a:pt x="18531" y="78418"/>
                  <a:pt x="18531" y="78418"/>
                </a:cubicBezTo>
                <a:cubicBezTo>
                  <a:pt x="0" y="60000"/>
                  <a:pt x="0" y="60000"/>
                  <a:pt x="0" y="60000"/>
                </a:cubicBezTo>
                <a:cubicBezTo>
                  <a:pt x="17514" y="42485"/>
                  <a:pt x="17514" y="42485"/>
                  <a:pt x="17514" y="42485"/>
                </a:cubicBezTo>
                <a:cubicBezTo>
                  <a:pt x="17966" y="42033"/>
                  <a:pt x="18418" y="41694"/>
                  <a:pt x="18870" y="41242"/>
                </a:cubicBezTo>
                <a:cubicBezTo>
                  <a:pt x="18870" y="41242"/>
                  <a:pt x="18870" y="41242"/>
                  <a:pt x="18870" y="41242"/>
                </a:cubicBezTo>
                <a:cubicBezTo>
                  <a:pt x="60112" y="0"/>
                  <a:pt x="60112" y="0"/>
                  <a:pt x="60112" y="0"/>
                </a:cubicBezTo>
                <a:cubicBezTo>
                  <a:pt x="120000" y="60000"/>
                  <a:pt x="120000" y="60000"/>
                  <a:pt x="120000" y="60000"/>
                </a:cubicBezTo>
                <a:cubicBezTo>
                  <a:pt x="102937" y="77062"/>
                  <a:pt x="102937" y="77062"/>
                  <a:pt x="102937" y="77062"/>
                </a:cubicBezTo>
                <a:cubicBezTo>
                  <a:pt x="99887" y="80225"/>
                  <a:pt x="97853" y="82824"/>
                  <a:pt x="96836" y="85084"/>
                </a:cubicBezTo>
                <a:cubicBezTo>
                  <a:pt x="95141" y="89039"/>
                  <a:pt x="96610" y="91412"/>
                  <a:pt x="97740" y="92542"/>
                </a:cubicBezTo>
                <a:cubicBezTo>
                  <a:pt x="98305" y="93107"/>
                  <a:pt x="99096" y="93672"/>
                  <a:pt x="100112" y="94011"/>
                </a:cubicBezTo>
                <a:cubicBezTo>
                  <a:pt x="102372" y="94915"/>
                  <a:pt x="104519" y="95028"/>
                  <a:pt x="106214" y="95254"/>
                </a:cubicBezTo>
                <a:cubicBezTo>
                  <a:pt x="108474" y="95480"/>
                  <a:pt x="109830" y="95593"/>
                  <a:pt x="111412" y="97175"/>
                </a:cubicBezTo>
                <a:cubicBezTo>
                  <a:pt x="111864" y="97627"/>
                  <a:pt x="112203" y="98079"/>
                  <a:pt x="112655" y="98644"/>
                </a:cubicBezTo>
                <a:cubicBezTo>
                  <a:pt x="115819" y="103050"/>
                  <a:pt x="113785" y="107796"/>
                  <a:pt x="110960" y="110621"/>
                </a:cubicBezTo>
                <a:cubicBezTo>
                  <a:pt x="108248" y="113333"/>
                  <a:pt x="103502" y="115480"/>
                  <a:pt x="99096" y="112203"/>
                </a:cubicBezTo>
                <a:cubicBezTo>
                  <a:pt x="98531" y="111864"/>
                  <a:pt x="97966" y="111412"/>
                  <a:pt x="97627" y="110960"/>
                </a:cubicBezTo>
                <a:cubicBezTo>
                  <a:pt x="96045" y="109378"/>
                  <a:pt x="95932" y="108135"/>
                  <a:pt x="95706" y="105762"/>
                </a:cubicBezTo>
                <a:cubicBezTo>
                  <a:pt x="95480" y="104067"/>
                  <a:pt x="95254" y="102033"/>
                  <a:pt x="94463" y="99661"/>
                </a:cubicBezTo>
                <a:cubicBezTo>
                  <a:pt x="94011" y="98757"/>
                  <a:pt x="93559" y="97853"/>
                  <a:pt x="92881" y="97288"/>
                </a:cubicBezTo>
                <a:cubicBezTo>
                  <a:pt x="87796" y="92203"/>
                  <a:pt x="80000" y="100000"/>
                  <a:pt x="77514" y="102485"/>
                </a:cubicBezTo>
                <a:cubicBezTo>
                  <a:pt x="60000" y="120000"/>
                  <a:pt x="60000" y="120000"/>
                  <a:pt x="60000" y="120000"/>
                </a:cubicBezTo>
                <a:lnTo>
                  <a:pt x="42711" y="102598"/>
                </a:lnTo>
                <a:close/>
              </a:path>
            </a:pathLst>
          </a:custGeom>
          <a:solidFill>
            <a:schemeClr val="accent2"/>
          </a:solidFill>
          <a:ln>
            <a:noFill/>
          </a:ln>
        </p:spPr>
        <p:txBody>
          <a:bodyPr spcFirstLastPara="1" wrap="square" lIns="68569" tIns="34275" rIns="68569" bIns="34275" anchor="t" anchorCtr="0">
            <a:noAutofit/>
          </a:bodyPr>
          <a:lstStyle/>
          <a:p>
            <a:pPr>
              <a:buClr>
                <a:srgbClr val="000000"/>
              </a:buClr>
              <a:buSzPts val="1800"/>
            </a:pPr>
            <a:endParaRPr sz="1350" dirty="0">
              <a:solidFill>
                <a:schemeClr val="dk1"/>
              </a:solidFill>
              <a:latin typeface="Calibri"/>
              <a:ea typeface="Calibri"/>
              <a:cs typeface="Calibri"/>
              <a:sym typeface="Calibri"/>
            </a:endParaRPr>
          </a:p>
        </p:txBody>
      </p:sp>
      <p:sp>
        <p:nvSpPr>
          <p:cNvPr id="1589" name="Google Shape;1589;p59"/>
          <p:cNvSpPr/>
          <p:nvPr/>
        </p:nvSpPr>
        <p:spPr>
          <a:xfrm>
            <a:off x="2590205" y="2969582"/>
            <a:ext cx="1624013" cy="1624013"/>
          </a:xfrm>
          <a:custGeom>
            <a:avLst/>
            <a:gdLst/>
            <a:ahLst/>
            <a:cxnLst/>
            <a:rect l="l" t="t" r="r" b="b"/>
            <a:pathLst>
              <a:path w="120000" h="120000" extrusionOk="0">
                <a:moveTo>
                  <a:pt x="85459" y="68871"/>
                </a:moveTo>
                <a:cubicBezTo>
                  <a:pt x="91443" y="73175"/>
                  <a:pt x="88923" y="76640"/>
                  <a:pt x="90918" y="81994"/>
                </a:cubicBezTo>
                <a:cubicBezTo>
                  <a:pt x="92073" y="84724"/>
                  <a:pt x="95223" y="84829"/>
                  <a:pt x="101732" y="78215"/>
                </a:cubicBezTo>
                <a:cubicBezTo>
                  <a:pt x="120000" y="60052"/>
                  <a:pt x="120000" y="60052"/>
                  <a:pt x="120000" y="60052"/>
                </a:cubicBezTo>
                <a:cubicBezTo>
                  <a:pt x="101627" y="41679"/>
                  <a:pt x="101627" y="41679"/>
                  <a:pt x="101627" y="41679"/>
                </a:cubicBezTo>
                <a:cubicBezTo>
                  <a:pt x="95013" y="35065"/>
                  <a:pt x="95013" y="31916"/>
                  <a:pt x="97847" y="30866"/>
                </a:cubicBezTo>
                <a:cubicBezTo>
                  <a:pt x="103202" y="28871"/>
                  <a:pt x="106666" y="31496"/>
                  <a:pt x="110971" y="25511"/>
                </a:cubicBezTo>
                <a:cubicBezTo>
                  <a:pt x="118320" y="15433"/>
                  <a:pt x="104251" y="1259"/>
                  <a:pt x="94068" y="8713"/>
                </a:cubicBezTo>
                <a:cubicBezTo>
                  <a:pt x="88188" y="13018"/>
                  <a:pt x="90708" y="16482"/>
                  <a:pt x="88713" y="21732"/>
                </a:cubicBezTo>
                <a:cubicBezTo>
                  <a:pt x="87664" y="24566"/>
                  <a:pt x="84514" y="24566"/>
                  <a:pt x="78005" y="18057"/>
                </a:cubicBezTo>
                <a:cubicBezTo>
                  <a:pt x="59947" y="0"/>
                  <a:pt x="59947" y="0"/>
                  <a:pt x="59947" y="0"/>
                </a:cubicBezTo>
                <a:cubicBezTo>
                  <a:pt x="0" y="60052"/>
                  <a:pt x="0" y="60052"/>
                  <a:pt x="0" y="60052"/>
                </a:cubicBezTo>
                <a:cubicBezTo>
                  <a:pt x="19317" y="79265"/>
                  <a:pt x="19317" y="79265"/>
                  <a:pt x="19317" y="79265"/>
                </a:cubicBezTo>
                <a:cubicBezTo>
                  <a:pt x="23832" y="83779"/>
                  <a:pt x="23832" y="83779"/>
                  <a:pt x="23832" y="83779"/>
                </a:cubicBezTo>
                <a:cubicBezTo>
                  <a:pt x="40314" y="100367"/>
                  <a:pt x="40314" y="100367"/>
                  <a:pt x="40314" y="100367"/>
                </a:cubicBezTo>
                <a:cubicBezTo>
                  <a:pt x="40734" y="100787"/>
                  <a:pt x="41154" y="101207"/>
                  <a:pt x="41574" y="101732"/>
                </a:cubicBezTo>
                <a:cubicBezTo>
                  <a:pt x="59947" y="120000"/>
                  <a:pt x="59947" y="120000"/>
                  <a:pt x="59947" y="120000"/>
                </a:cubicBezTo>
                <a:cubicBezTo>
                  <a:pt x="59947" y="120000"/>
                  <a:pt x="59947" y="120000"/>
                  <a:pt x="59947" y="120000"/>
                </a:cubicBezTo>
                <a:cubicBezTo>
                  <a:pt x="78215" y="101837"/>
                  <a:pt x="78215" y="101837"/>
                  <a:pt x="78215" y="101837"/>
                </a:cubicBezTo>
                <a:cubicBezTo>
                  <a:pt x="80314" y="99632"/>
                  <a:pt x="80314" y="99632"/>
                  <a:pt x="80314" y="99632"/>
                </a:cubicBezTo>
                <a:cubicBezTo>
                  <a:pt x="80209" y="99632"/>
                  <a:pt x="80209" y="99632"/>
                  <a:pt x="80209" y="99632"/>
                </a:cubicBezTo>
                <a:cubicBezTo>
                  <a:pt x="84724" y="94488"/>
                  <a:pt x="84409" y="91968"/>
                  <a:pt x="81889" y="91023"/>
                </a:cubicBezTo>
                <a:cubicBezTo>
                  <a:pt x="76535" y="89028"/>
                  <a:pt x="73175" y="91548"/>
                  <a:pt x="68766" y="85564"/>
                </a:cubicBezTo>
                <a:cubicBezTo>
                  <a:pt x="61312" y="75380"/>
                  <a:pt x="75275" y="61417"/>
                  <a:pt x="85459" y="68871"/>
                </a:cubicBezTo>
                <a:close/>
              </a:path>
            </a:pathLst>
          </a:custGeom>
          <a:solidFill>
            <a:schemeClr val="accent1"/>
          </a:solidFill>
          <a:ln>
            <a:noFill/>
          </a:ln>
        </p:spPr>
        <p:txBody>
          <a:bodyPr spcFirstLastPara="1" wrap="square" lIns="68569" tIns="34275" rIns="68569" bIns="34275" anchor="t" anchorCtr="0">
            <a:noAutofit/>
          </a:bodyPr>
          <a:lstStyle/>
          <a:p>
            <a:pPr>
              <a:buClr>
                <a:srgbClr val="000000"/>
              </a:buClr>
              <a:buSzPts val="1800"/>
            </a:pPr>
            <a:endParaRPr sz="1350" dirty="0">
              <a:solidFill>
                <a:schemeClr val="dk1"/>
              </a:solidFill>
              <a:latin typeface="Calibri"/>
              <a:ea typeface="Calibri"/>
              <a:cs typeface="Calibri"/>
              <a:sym typeface="Calibri"/>
            </a:endParaRPr>
          </a:p>
        </p:txBody>
      </p:sp>
      <p:sp>
        <p:nvSpPr>
          <p:cNvPr id="1590" name="Google Shape;1590;p59"/>
          <p:cNvSpPr/>
          <p:nvPr/>
        </p:nvSpPr>
        <p:spPr>
          <a:xfrm rot="10800000">
            <a:off x="3696295" y="4092937"/>
            <a:ext cx="1509713" cy="1508522"/>
          </a:xfrm>
          <a:custGeom>
            <a:avLst/>
            <a:gdLst/>
            <a:ahLst/>
            <a:cxnLst/>
            <a:rect l="l" t="t" r="r" b="b"/>
            <a:pathLst>
              <a:path w="120000" h="120000" extrusionOk="0">
                <a:moveTo>
                  <a:pt x="42711" y="102598"/>
                </a:moveTo>
                <a:cubicBezTo>
                  <a:pt x="39096" y="98983"/>
                  <a:pt x="38079" y="97062"/>
                  <a:pt x="37853" y="96271"/>
                </a:cubicBezTo>
                <a:cubicBezTo>
                  <a:pt x="39322" y="95819"/>
                  <a:pt x="40677" y="95706"/>
                  <a:pt x="42033" y="95480"/>
                </a:cubicBezTo>
                <a:cubicBezTo>
                  <a:pt x="45423" y="95141"/>
                  <a:pt x="49265" y="94802"/>
                  <a:pt x="53107" y="89378"/>
                </a:cubicBezTo>
                <a:cubicBezTo>
                  <a:pt x="57627" y="83276"/>
                  <a:pt x="56723" y="74915"/>
                  <a:pt x="50960" y="69039"/>
                </a:cubicBezTo>
                <a:cubicBezTo>
                  <a:pt x="45084" y="63276"/>
                  <a:pt x="36836" y="62372"/>
                  <a:pt x="30621" y="66892"/>
                </a:cubicBezTo>
                <a:cubicBezTo>
                  <a:pt x="25197" y="70847"/>
                  <a:pt x="24858" y="74576"/>
                  <a:pt x="24519" y="77966"/>
                </a:cubicBezTo>
                <a:cubicBezTo>
                  <a:pt x="24406" y="79435"/>
                  <a:pt x="24293" y="80790"/>
                  <a:pt x="23728" y="82146"/>
                </a:cubicBezTo>
                <a:cubicBezTo>
                  <a:pt x="23163" y="82033"/>
                  <a:pt x="21807" y="81355"/>
                  <a:pt x="19548" y="79435"/>
                </a:cubicBezTo>
                <a:cubicBezTo>
                  <a:pt x="18531" y="78418"/>
                  <a:pt x="18531" y="78418"/>
                  <a:pt x="18531" y="78418"/>
                </a:cubicBezTo>
                <a:cubicBezTo>
                  <a:pt x="0" y="60000"/>
                  <a:pt x="0" y="60000"/>
                  <a:pt x="0" y="60000"/>
                </a:cubicBezTo>
                <a:cubicBezTo>
                  <a:pt x="17514" y="42485"/>
                  <a:pt x="17514" y="42485"/>
                  <a:pt x="17514" y="42485"/>
                </a:cubicBezTo>
                <a:cubicBezTo>
                  <a:pt x="17966" y="42033"/>
                  <a:pt x="18418" y="41694"/>
                  <a:pt x="18870" y="41242"/>
                </a:cubicBezTo>
                <a:cubicBezTo>
                  <a:pt x="18870" y="41242"/>
                  <a:pt x="18870" y="41242"/>
                  <a:pt x="18870" y="41242"/>
                </a:cubicBezTo>
                <a:cubicBezTo>
                  <a:pt x="60112" y="0"/>
                  <a:pt x="60112" y="0"/>
                  <a:pt x="60112" y="0"/>
                </a:cubicBezTo>
                <a:cubicBezTo>
                  <a:pt x="120000" y="60000"/>
                  <a:pt x="120000" y="60000"/>
                  <a:pt x="120000" y="60000"/>
                </a:cubicBezTo>
                <a:cubicBezTo>
                  <a:pt x="102937" y="77062"/>
                  <a:pt x="102937" y="77062"/>
                  <a:pt x="102937" y="77062"/>
                </a:cubicBezTo>
                <a:cubicBezTo>
                  <a:pt x="99887" y="80225"/>
                  <a:pt x="97853" y="82824"/>
                  <a:pt x="96836" y="85084"/>
                </a:cubicBezTo>
                <a:cubicBezTo>
                  <a:pt x="95141" y="89039"/>
                  <a:pt x="96610" y="91412"/>
                  <a:pt x="97740" y="92542"/>
                </a:cubicBezTo>
                <a:cubicBezTo>
                  <a:pt x="98305" y="93107"/>
                  <a:pt x="99096" y="93672"/>
                  <a:pt x="100112" y="94011"/>
                </a:cubicBezTo>
                <a:cubicBezTo>
                  <a:pt x="102372" y="94915"/>
                  <a:pt x="104519" y="95028"/>
                  <a:pt x="106214" y="95254"/>
                </a:cubicBezTo>
                <a:cubicBezTo>
                  <a:pt x="108474" y="95480"/>
                  <a:pt x="109830" y="95593"/>
                  <a:pt x="111412" y="97175"/>
                </a:cubicBezTo>
                <a:cubicBezTo>
                  <a:pt x="111864" y="97627"/>
                  <a:pt x="112203" y="98079"/>
                  <a:pt x="112655" y="98644"/>
                </a:cubicBezTo>
                <a:cubicBezTo>
                  <a:pt x="115819" y="103050"/>
                  <a:pt x="113785" y="107796"/>
                  <a:pt x="110960" y="110621"/>
                </a:cubicBezTo>
                <a:cubicBezTo>
                  <a:pt x="108248" y="113333"/>
                  <a:pt x="103502" y="115480"/>
                  <a:pt x="99096" y="112203"/>
                </a:cubicBezTo>
                <a:cubicBezTo>
                  <a:pt x="98531" y="111864"/>
                  <a:pt x="97966" y="111412"/>
                  <a:pt x="97627" y="110960"/>
                </a:cubicBezTo>
                <a:cubicBezTo>
                  <a:pt x="96045" y="109378"/>
                  <a:pt x="95932" y="108135"/>
                  <a:pt x="95706" y="105762"/>
                </a:cubicBezTo>
                <a:cubicBezTo>
                  <a:pt x="95480" y="104067"/>
                  <a:pt x="95254" y="102033"/>
                  <a:pt x="94463" y="99661"/>
                </a:cubicBezTo>
                <a:cubicBezTo>
                  <a:pt x="94011" y="98757"/>
                  <a:pt x="93559" y="97853"/>
                  <a:pt x="92881" y="97288"/>
                </a:cubicBezTo>
                <a:cubicBezTo>
                  <a:pt x="87796" y="92203"/>
                  <a:pt x="80000" y="100000"/>
                  <a:pt x="77514" y="102485"/>
                </a:cubicBezTo>
                <a:cubicBezTo>
                  <a:pt x="60000" y="120000"/>
                  <a:pt x="60000" y="120000"/>
                  <a:pt x="60000" y="120000"/>
                </a:cubicBezTo>
                <a:lnTo>
                  <a:pt x="42711" y="102598"/>
                </a:lnTo>
                <a:close/>
              </a:path>
            </a:pathLst>
          </a:custGeom>
          <a:solidFill>
            <a:schemeClr val="accent4"/>
          </a:solidFill>
          <a:ln>
            <a:noFill/>
          </a:ln>
        </p:spPr>
        <p:txBody>
          <a:bodyPr spcFirstLastPara="1" wrap="square" lIns="68569" tIns="34275" rIns="68569" bIns="34275" anchor="t" anchorCtr="0">
            <a:noAutofit/>
          </a:bodyPr>
          <a:lstStyle/>
          <a:p>
            <a:pPr>
              <a:buClr>
                <a:srgbClr val="000000"/>
              </a:buClr>
              <a:buSzPts val="1800"/>
            </a:pPr>
            <a:endParaRPr sz="1350" dirty="0">
              <a:solidFill>
                <a:schemeClr val="dk1"/>
              </a:solidFill>
              <a:latin typeface="Calibri"/>
              <a:ea typeface="Calibri"/>
              <a:cs typeface="Calibri"/>
              <a:sym typeface="Calibri"/>
            </a:endParaRPr>
          </a:p>
        </p:txBody>
      </p:sp>
      <p:sp>
        <p:nvSpPr>
          <p:cNvPr id="1595" name="Google Shape;1595;p59"/>
          <p:cNvSpPr txBox="1"/>
          <p:nvPr/>
        </p:nvSpPr>
        <p:spPr>
          <a:xfrm>
            <a:off x="1345171" y="2310485"/>
            <a:ext cx="1920146" cy="553997"/>
          </a:xfrm>
          <a:prstGeom prst="rect">
            <a:avLst/>
          </a:prstGeom>
          <a:noFill/>
          <a:ln>
            <a:noFill/>
          </a:ln>
        </p:spPr>
        <p:txBody>
          <a:bodyPr spcFirstLastPara="1" wrap="square" lIns="68569" tIns="34275" rIns="68569" bIns="34275" anchor="t" anchorCtr="0">
            <a:noAutofit/>
          </a:bodyPr>
          <a:lstStyle/>
          <a:p>
            <a:pPr algn="r">
              <a:buClr>
                <a:srgbClr val="000000"/>
              </a:buClr>
              <a:buSzPts val="1600"/>
            </a:pPr>
            <a:r>
              <a:rPr lang="id-ID" sz="1600" b="1" dirty="0">
                <a:solidFill>
                  <a:schemeClr val="dk1"/>
                </a:solidFill>
                <a:latin typeface="Arial" panose="020B0604020202020204" pitchFamily="34" charset="0"/>
                <a:ea typeface="Ubuntu"/>
                <a:cs typeface="Arial" panose="020B0604020202020204" pitchFamily="34" charset="0"/>
                <a:sym typeface="Ubuntu"/>
              </a:rPr>
              <a:t>Bay Area UASI</a:t>
            </a:r>
            <a:endParaRPr sz="1600" b="1" dirty="0">
              <a:solidFill>
                <a:schemeClr val="dk1"/>
              </a:solidFill>
              <a:latin typeface="Arial" panose="020B0604020202020204" pitchFamily="34" charset="0"/>
              <a:ea typeface="Ubuntu"/>
              <a:cs typeface="Arial" panose="020B0604020202020204" pitchFamily="34" charset="0"/>
              <a:sym typeface="Ubuntu"/>
            </a:endParaRPr>
          </a:p>
        </p:txBody>
      </p:sp>
      <p:sp>
        <p:nvSpPr>
          <p:cNvPr id="1596" name="Google Shape;1596;p59"/>
          <p:cNvSpPr/>
          <p:nvPr/>
        </p:nvSpPr>
        <p:spPr>
          <a:xfrm>
            <a:off x="58479" y="2551264"/>
            <a:ext cx="3206838" cy="553998"/>
          </a:xfrm>
          <a:prstGeom prst="rect">
            <a:avLst/>
          </a:prstGeom>
          <a:noFill/>
          <a:ln>
            <a:noFill/>
          </a:ln>
        </p:spPr>
        <p:txBody>
          <a:bodyPr spcFirstLastPara="1" wrap="square" lIns="68569" tIns="34275" rIns="68569" bIns="34275" anchor="t" anchorCtr="0">
            <a:noAutofit/>
          </a:bodyPr>
          <a:lstStyle/>
          <a:p>
            <a:pPr algn="r">
              <a:buClr>
                <a:srgbClr val="000000"/>
              </a:buClr>
              <a:buSzPts val="1400"/>
            </a:pPr>
            <a:r>
              <a:rPr lang="id-ID" sz="1600" dirty="0">
                <a:latin typeface="Arial" panose="020B0604020202020204" pitchFamily="34" charset="0"/>
                <a:ea typeface="Calibri"/>
                <a:cs typeface="Arial" panose="020B0604020202020204" pitchFamily="34" charset="0"/>
                <a:sym typeface="Calibri"/>
              </a:rPr>
              <a:t>Grant recipient and overall project management</a:t>
            </a:r>
            <a:endParaRPr sz="1600" dirty="0">
              <a:latin typeface="Arial" panose="020B0604020202020204" pitchFamily="34" charset="0"/>
              <a:ea typeface="Calibri"/>
              <a:cs typeface="Arial" panose="020B0604020202020204" pitchFamily="34" charset="0"/>
              <a:sym typeface="Calibri"/>
            </a:endParaRPr>
          </a:p>
        </p:txBody>
      </p:sp>
      <p:sp>
        <p:nvSpPr>
          <p:cNvPr id="1599" name="Google Shape;1599;p59"/>
          <p:cNvSpPr txBox="1"/>
          <p:nvPr/>
        </p:nvSpPr>
        <p:spPr>
          <a:xfrm>
            <a:off x="4047199" y="2268304"/>
            <a:ext cx="807903" cy="351000"/>
          </a:xfrm>
          <a:prstGeom prst="rect">
            <a:avLst/>
          </a:prstGeom>
          <a:noFill/>
          <a:ln>
            <a:noFill/>
          </a:ln>
        </p:spPr>
        <p:txBody>
          <a:bodyPr spcFirstLastPara="1" wrap="square" lIns="0" tIns="0" rIns="0" bIns="0" anchor="ctr" anchorCtr="0">
            <a:noAutofit/>
          </a:bodyPr>
          <a:lstStyle/>
          <a:p>
            <a:pPr algn="ctr">
              <a:buClr>
                <a:srgbClr val="000000"/>
              </a:buClr>
              <a:buSzPts val="3600"/>
            </a:pPr>
            <a:r>
              <a:rPr lang="id-ID" sz="1400" dirty="0">
                <a:solidFill>
                  <a:schemeClr val="lt1"/>
                </a:solidFill>
                <a:latin typeface="Arial"/>
                <a:ea typeface="Arial"/>
                <a:cs typeface="Arial"/>
                <a:sym typeface="Arial"/>
              </a:rPr>
              <a:t>Sponsor</a:t>
            </a:r>
            <a:endParaRPr sz="1400" dirty="0">
              <a:solidFill>
                <a:schemeClr val="lt1"/>
              </a:solidFill>
              <a:latin typeface="Calibri"/>
              <a:ea typeface="Calibri"/>
              <a:cs typeface="Calibri"/>
              <a:sym typeface="Calibri"/>
            </a:endParaRPr>
          </a:p>
        </p:txBody>
      </p:sp>
      <p:sp>
        <p:nvSpPr>
          <p:cNvPr id="1600" name="Google Shape;1600;p59"/>
          <p:cNvSpPr txBox="1"/>
          <p:nvPr/>
        </p:nvSpPr>
        <p:spPr>
          <a:xfrm>
            <a:off x="3157378" y="4261814"/>
            <a:ext cx="2600238" cy="1339645"/>
          </a:xfrm>
          <a:prstGeom prst="rect">
            <a:avLst/>
          </a:prstGeom>
          <a:noFill/>
          <a:ln>
            <a:noFill/>
          </a:ln>
        </p:spPr>
        <p:txBody>
          <a:bodyPr spcFirstLastPara="1" wrap="square" lIns="0" tIns="0" rIns="0" bIns="0" anchor="ctr" anchorCtr="0">
            <a:noAutofit/>
          </a:bodyPr>
          <a:lstStyle/>
          <a:p>
            <a:pPr algn="ctr">
              <a:buClr>
                <a:srgbClr val="000000"/>
              </a:buClr>
              <a:buSzPts val="3600"/>
            </a:pPr>
            <a:r>
              <a:rPr lang="id-ID" sz="1400" dirty="0">
                <a:solidFill>
                  <a:schemeClr val="lt1"/>
                </a:solidFill>
                <a:latin typeface="Arial"/>
                <a:ea typeface="Calibri"/>
                <a:cs typeface="Arial"/>
                <a:sym typeface="Arial"/>
              </a:rPr>
              <a:t>Jurisdiction</a:t>
            </a:r>
            <a:endParaRPr sz="1400" dirty="0">
              <a:solidFill>
                <a:schemeClr val="lt1"/>
              </a:solidFill>
              <a:latin typeface="Calibri"/>
              <a:ea typeface="Calibri"/>
              <a:cs typeface="Calibri"/>
              <a:sym typeface="Calibri"/>
            </a:endParaRPr>
          </a:p>
        </p:txBody>
      </p:sp>
      <p:sp>
        <p:nvSpPr>
          <p:cNvPr id="1601" name="Google Shape;1601;p59"/>
          <p:cNvSpPr txBox="1"/>
          <p:nvPr/>
        </p:nvSpPr>
        <p:spPr>
          <a:xfrm>
            <a:off x="2421823" y="3457152"/>
            <a:ext cx="1995500" cy="351000"/>
          </a:xfrm>
          <a:prstGeom prst="rect">
            <a:avLst/>
          </a:prstGeom>
          <a:noFill/>
          <a:ln>
            <a:noFill/>
          </a:ln>
        </p:spPr>
        <p:txBody>
          <a:bodyPr spcFirstLastPara="1" wrap="square" lIns="0" tIns="0" rIns="0" bIns="0" anchor="ctr" anchorCtr="0">
            <a:noAutofit/>
          </a:bodyPr>
          <a:lstStyle/>
          <a:p>
            <a:pPr algn="ctr">
              <a:buClr>
                <a:srgbClr val="000000"/>
              </a:buClr>
              <a:buSzPts val="3600"/>
            </a:pPr>
            <a:r>
              <a:rPr lang="id-ID" sz="1400" dirty="0">
                <a:solidFill>
                  <a:schemeClr val="lt1"/>
                </a:solidFill>
                <a:latin typeface="Arial"/>
                <a:ea typeface="Arial"/>
                <a:cs typeface="Arial"/>
                <a:sym typeface="Arial"/>
              </a:rPr>
              <a:t>Consultants</a:t>
            </a:r>
            <a:endParaRPr sz="1400" dirty="0">
              <a:solidFill>
                <a:schemeClr val="lt1"/>
              </a:solidFill>
              <a:latin typeface="Calibri"/>
              <a:ea typeface="Calibri"/>
              <a:cs typeface="Calibri"/>
              <a:sym typeface="Calibri"/>
            </a:endParaRPr>
          </a:p>
        </p:txBody>
      </p:sp>
      <p:sp>
        <p:nvSpPr>
          <p:cNvPr id="1602" name="Google Shape;1602;p59"/>
          <p:cNvSpPr txBox="1"/>
          <p:nvPr/>
        </p:nvSpPr>
        <p:spPr>
          <a:xfrm>
            <a:off x="4810125" y="3567911"/>
            <a:ext cx="1509712" cy="592834"/>
          </a:xfrm>
          <a:prstGeom prst="rect">
            <a:avLst/>
          </a:prstGeom>
          <a:noFill/>
          <a:ln>
            <a:noFill/>
          </a:ln>
        </p:spPr>
        <p:txBody>
          <a:bodyPr spcFirstLastPara="1" wrap="square" lIns="0" tIns="0" rIns="0" bIns="0" anchor="ctr" anchorCtr="0">
            <a:noAutofit/>
          </a:bodyPr>
          <a:lstStyle/>
          <a:p>
            <a:pPr algn="ctr">
              <a:buClr>
                <a:srgbClr val="000000"/>
              </a:buClr>
              <a:buSzPts val="3600"/>
            </a:pPr>
            <a:r>
              <a:rPr lang="id-ID" sz="1400" dirty="0">
                <a:solidFill>
                  <a:schemeClr val="lt1"/>
                </a:solidFill>
                <a:latin typeface="Arial" panose="020B0604020202020204" pitchFamily="34" charset="0"/>
                <a:ea typeface="Calibri"/>
                <a:cs typeface="Arial" panose="020B0604020202020204" pitchFamily="34" charset="0"/>
              </a:rPr>
              <a:t>Community</a:t>
            </a:r>
            <a:endParaRPr sz="1400" dirty="0">
              <a:solidFill>
                <a:schemeClr val="lt1"/>
              </a:solidFill>
              <a:latin typeface="Arial" panose="020B0604020202020204" pitchFamily="34" charset="0"/>
              <a:ea typeface="Calibri"/>
              <a:cs typeface="Arial" panose="020B0604020202020204" pitchFamily="34" charset="0"/>
              <a:sym typeface="Calibri"/>
            </a:endParaRPr>
          </a:p>
        </p:txBody>
      </p:sp>
      <p:cxnSp>
        <p:nvCxnSpPr>
          <p:cNvPr id="1603" name="Google Shape;1603;p59"/>
          <p:cNvCxnSpPr/>
          <p:nvPr/>
        </p:nvCxnSpPr>
        <p:spPr>
          <a:xfrm rot="10800000">
            <a:off x="2095500" y="3781550"/>
            <a:ext cx="962025" cy="0"/>
          </a:xfrm>
          <a:prstGeom prst="straightConnector1">
            <a:avLst/>
          </a:prstGeom>
          <a:noFill/>
          <a:ln w="25400" cap="flat" cmpd="sng">
            <a:solidFill>
              <a:schemeClr val="accent1"/>
            </a:solidFill>
            <a:prstDash val="solid"/>
            <a:miter lim="800000"/>
            <a:headEnd type="none" w="sm" len="sm"/>
            <a:tailEnd type="oval" w="sm" len="sm"/>
          </a:ln>
        </p:spPr>
      </p:cxnSp>
      <p:cxnSp>
        <p:nvCxnSpPr>
          <p:cNvPr id="1604" name="Google Shape;1604;p59"/>
          <p:cNvCxnSpPr/>
          <p:nvPr/>
        </p:nvCxnSpPr>
        <p:spPr>
          <a:xfrm>
            <a:off x="4933950" y="4848350"/>
            <a:ext cx="628650" cy="0"/>
          </a:xfrm>
          <a:prstGeom prst="straightConnector1">
            <a:avLst/>
          </a:prstGeom>
          <a:noFill/>
          <a:ln w="25400" cap="flat" cmpd="sng">
            <a:solidFill>
              <a:schemeClr val="accent4"/>
            </a:solidFill>
            <a:prstDash val="solid"/>
            <a:miter lim="800000"/>
            <a:headEnd type="none" w="sm" len="sm"/>
            <a:tailEnd type="oval" w="sm" len="sm"/>
          </a:ln>
        </p:spPr>
      </p:cxnSp>
      <p:cxnSp>
        <p:nvCxnSpPr>
          <p:cNvPr id="1605" name="Google Shape;1605;p59"/>
          <p:cNvCxnSpPr/>
          <p:nvPr/>
        </p:nvCxnSpPr>
        <p:spPr>
          <a:xfrm>
            <a:off x="5972175" y="3791075"/>
            <a:ext cx="695325" cy="0"/>
          </a:xfrm>
          <a:prstGeom prst="straightConnector1">
            <a:avLst/>
          </a:prstGeom>
          <a:noFill/>
          <a:ln w="25400" cap="flat" cmpd="sng">
            <a:solidFill>
              <a:schemeClr val="accent3"/>
            </a:solidFill>
            <a:prstDash val="solid"/>
            <a:miter lim="800000"/>
            <a:headEnd type="none" w="sm" len="sm"/>
            <a:tailEnd type="oval" w="sm" len="sm"/>
          </a:ln>
        </p:spPr>
      </p:cxnSp>
      <p:cxnSp>
        <p:nvCxnSpPr>
          <p:cNvPr id="1606" name="Google Shape;1606;p59"/>
          <p:cNvCxnSpPr/>
          <p:nvPr/>
        </p:nvCxnSpPr>
        <p:spPr>
          <a:xfrm rot="10800000">
            <a:off x="3295650" y="2638550"/>
            <a:ext cx="657225" cy="0"/>
          </a:xfrm>
          <a:prstGeom prst="straightConnector1">
            <a:avLst/>
          </a:prstGeom>
          <a:noFill/>
          <a:ln w="25400" cap="flat" cmpd="sng">
            <a:solidFill>
              <a:schemeClr val="accent2"/>
            </a:solidFill>
            <a:prstDash val="solid"/>
            <a:miter lim="800000"/>
            <a:headEnd type="none" w="sm" len="sm"/>
            <a:tailEnd type="oval" w="sm" len="sm"/>
          </a:ln>
        </p:spPr>
      </p:cxnSp>
      <p:sp>
        <p:nvSpPr>
          <p:cNvPr id="5" name="Google Shape;1595;p59">
            <a:extLst>
              <a:ext uri="{FF2B5EF4-FFF2-40B4-BE49-F238E27FC236}">
                <a16:creationId xmlns:a16="http://schemas.microsoft.com/office/drawing/2014/main" id="{1BA6993F-9C38-6A5C-3749-B99E1245549B}"/>
              </a:ext>
            </a:extLst>
          </p:cNvPr>
          <p:cNvSpPr txBox="1"/>
          <p:nvPr/>
        </p:nvSpPr>
        <p:spPr>
          <a:xfrm>
            <a:off x="5892787" y="3336141"/>
            <a:ext cx="2541352" cy="553997"/>
          </a:xfrm>
          <a:prstGeom prst="rect">
            <a:avLst/>
          </a:prstGeom>
          <a:noFill/>
          <a:ln>
            <a:noFill/>
          </a:ln>
        </p:spPr>
        <p:txBody>
          <a:bodyPr spcFirstLastPara="1" wrap="square" lIns="68569" tIns="34275" rIns="68569" bIns="34275" anchor="t" anchorCtr="0">
            <a:noAutofit/>
          </a:bodyPr>
          <a:lstStyle/>
          <a:p>
            <a:pPr algn="r">
              <a:buClr>
                <a:srgbClr val="000000"/>
              </a:buClr>
              <a:buSzPts val="1600"/>
            </a:pPr>
            <a:r>
              <a:rPr lang="id-ID" sz="1600" b="1" dirty="0">
                <a:solidFill>
                  <a:schemeClr val="dk1"/>
                </a:solidFill>
                <a:latin typeface="Arial" panose="020B0604020202020204" pitchFamily="34" charset="0"/>
                <a:ea typeface="Ubuntu"/>
                <a:cs typeface="Arial" panose="020B0604020202020204" pitchFamily="34" charset="0"/>
                <a:sym typeface="Ubuntu"/>
              </a:rPr>
              <a:t>Community Representatives</a:t>
            </a:r>
            <a:endParaRPr sz="1600" b="1" dirty="0">
              <a:solidFill>
                <a:schemeClr val="dk1"/>
              </a:solidFill>
              <a:latin typeface="Arial" panose="020B0604020202020204" pitchFamily="34" charset="0"/>
              <a:ea typeface="Ubuntu"/>
              <a:cs typeface="Arial" panose="020B0604020202020204" pitchFamily="34" charset="0"/>
              <a:sym typeface="Ubuntu"/>
            </a:endParaRPr>
          </a:p>
        </p:txBody>
      </p:sp>
      <p:sp>
        <p:nvSpPr>
          <p:cNvPr id="6" name="Google Shape;1595;p59">
            <a:extLst>
              <a:ext uri="{FF2B5EF4-FFF2-40B4-BE49-F238E27FC236}">
                <a16:creationId xmlns:a16="http://schemas.microsoft.com/office/drawing/2014/main" id="{08727A43-DA96-68B3-85F1-DC161F396720}"/>
              </a:ext>
            </a:extLst>
          </p:cNvPr>
          <p:cNvSpPr txBox="1"/>
          <p:nvPr/>
        </p:nvSpPr>
        <p:spPr>
          <a:xfrm>
            <a:off x="4451150" y="4679538"/>
            <a:ext cx="3070535" cy="679826"/>
          </a:xfrm>
          <a:prstGeom prst="rect">
            <a:avLst/>
          </a:prstGeom>
          <a:noFill/>
          <a:ln>
            <a:noFill/>
          </a:ln>
        </p:spPr>
        <p:txBody>
          <a:bodyPr spcFirstLastPara="1" wrap="square" lIns="68569" tIns="34275" rIns="68569" bIns="34275" anchor="t" anchorCtr="0">
            <a:noAutofit/>
          </a:bodyPr>
          <a:lstStyle/>
          <a:p>
            <a:pPr algn="r">
              <a:buClr>
                <a:srgbClr val="000000"/>
              </a:buClr>
              <a:buSzPts val="1600"/>
            </a:pPr>
            <a:r>
              <a:rPr lang="id-ID" sz="1600" b="1" dirty="0">
                <a:solidFill>
                  <a:schemeClr val="dk1"/>
                </a:solidFill>
                <a:latin typeface="Arial" panose="020B0604020202020204" pitchFamily="34" charset="0"/>
                <a:ea typeface="Ubuntu"/>
                <a:cs typeface="Arial" panose="020B0604020202020204" pitchFamily="34" charset="0"/>
                <a:sym typeface="Ubuntu"/>
              </a:rPr>
              <a:t>Local Government</a:t>
            </a:r>
            <a:endParaRPr sz="1600" b="1" dirty="0">
              <a:solidFill>
                <a:schemeClr val="dk1"/>
              </a:solidFill>
              <a:latin typeface="Arial" panose="020B0604020202020204" pitchFamily="34" charset="0"/>
              <a:ea typeface="Ubuntu"/>
              <a:cs typeface="Arial" panose="020B0604020202020204" pitchFamily="34" charset="0"/>
              <a:sym typeface="Ubuntu"/>
            </a:endParaRPr>
          </a:p>
        </p:txBody>
      </p:sp>
      <p:sp>
        <p:nvSpPr>
          <p:cNvPr id="7" name="Google Shape;1595;p59">
            <a:extLst>
              <a:ext uri="{FF2B5EF4-FFF2-40B4-BE49-F238E27FC236}">
                <a16:creationId xmlns:a16="http://schemas.microsoft.com/office/drawing/2014/main" id="{A3681540-69B4-DDD0-9676-B8CB540887C6}"/>
              </a:ext>
            </a:extLst>
          </p:cNvPr>
          <p:cNvSpPr txBox="1"/>
          <p:nvPr/>
        </p:nvSpPr>
        <p:spPr>
          <a:xfrm>
            <a:off x="139420" y="3632652"/>
            <a:ext cx="1920146" cy="553997"/>
          </a:xfrm>
          <a:prstGeom prst="rect">
            <a:avLst/>
          </a:prstGeom>
          <a:noFill/>
          <a:ln>
            <a:noFill/>
          </a:ln>
        </p:spPr>
        <p:txBody>
          <a:bodyPr spcFirstLastPara="1" wrap="square" lIns="68569" tIns="34275" rIns="68569" bIns="34275" anchor="t" anchorCtr="0">
            <a:noAutofit/>
          </a:bodyPr>
          <a:lstStyle/>
          <a:p>
            <a:pPr algn="r">
              <a:buClr>
                <a:srgbClr val="000000"/>
              </a:buClr>
              <a:buSzPts val="1600"/>
            </a:pPr>
            <a:r>
              <a:rPr lang="id-ID" sz="1600" b="1" dirty="0">
                <a:solidFill>
                  <a:schemeClr val="dk1"/>
                </a:solidFill>
                <a:latin typeface="Arial" panose="020B0604020202020204" pitchFamily="34" charset="0"/>
                <a:ea typeface="Ubuntu"/>
                <a:cs typeface="Arial" panose="020B0604020202020204" pitchFamily="34" charset="0"/>
                <a:sym typeface="Ubuntu"/>
              </a:rPr>
              <a:t>Suhr Consulting &amp; SFCARD</a:t>
            </a:r>
            <a:endParaRPr sz="1600" b="1" dirty="0">
              <a:solidFill>
                <a:schemeClr val="dk1"/>
              </a:solidFill>
              <a:latin typeface="Arial" panose="020B0604020202020204" pitchFamily="34" charset="0"/>
              <a:ea typeface="Ubuntu"/>
              <a:cs typeface="Arial" panose="020B0604020202020204" pitchFamily="34" charset="0"/>
              <a:sym typeface="Ubuntu"/>
            </a:endParaRPr>
          </a:p>
        </p:txBody>
      </p:sp>
      <p:sp>
        <p:nvSpPr>
          <p:cNvPr id="8" name="Google Shape;1596;p59">
            <a:extLst>
              <a:ext uri="{FF2B5EF4-FFF2-40B4-BE49-F238E27FC236}">
                <a16:creationId xmlns:a16="http://schemas.microsoft.com/office/drawing/2014/main" id="{2C9F8DD5-9460-A528-4FBB-39F4066B9B79}"/>
              </a:ext>
            </a:extLst>
          </p:cNvPr>
          <p:cNvSpPr/>
          <p:nvPr/>
        </p:nvSpPr>
        <p:spPr>
          <a:xfrm>
            <a:off x="-245057" y="4130169"/>
            <a:ext cx="3206838" cy="553998"/>
          </a:xfrm>
          <a:prstGeom prst="rect">
            <a:avLst/>
          </a:prstGeom>
          <a:noFill/>
          <a:ln>
            <a:noFill/>
          </a:ln>
        </p:spPr>
        <p:txBody>
          <a:bodyPr spcFirstLastPara="1" wrap="square" lIns="68569" tIns="34275" rIns="68569" bIns="34275" anchor="t" anchorCtr="0">
            <a:noAutofit/>
          </a:bodyPr>
          <a:lstStyle/>
          <a:p>
            <a:pPr algn="r">
              <a:buClr>
                <a:srgbClr val="000000"/>
              </a:buClr>
              <a:buSzPts val="1400"/>
            </a:pPr>
            <a:r>
              <a:rPr lang="id-ID" sz="1600" dirty="0">
                <a:latin typeface="Arial" panose="020B0604020202020204" pitchFamily="34" charset="0"/>
                <a:ea typeface="Calibri"/>
                <a:cs typeface="Arial" panose="020B0604020202020204" pitchFamily="34" charset="0"/>
                <a:sym typeface="Calibri"/>
              </a:rPr>
              <a:t>Support project implementation and facilitation; develop deliverables</a:t>
            </a:r>
            <a:endParaRPr sz="1600" dirty="0">
              <a:latin typeface="Arial" panose="020B0604020202020204" pitchFamily="34" charset="0"/>
              <a:ea typeface="Calibri"/>
              <a:cs typeface="Arial" panose="020B0604020202020204" pitchFamily="34" charset="0"/>
              <a:sym typeface="Calibri"/>
            </a:endParaRPr>
          </a:p>
        </p:txBody>
      </p:sp>
      <p:sp>
        <p:nvSpPr>
          <p:cNvPr id="9" name="Google Shape;1596;p59">
            <a:extLst>
              <a:ext uri="{FF2B5EF4-FFF2-40B4-BE49-F238E27FC236}">
                <a16:creationId xmlns:a16="http://schemas.microsoft.com/office/drawing/2014/main" id="{94BCCE80-CDD5-C415-E4AB-03D7A4E0C956}"/>
              </a:ext>
            </a:extLst>
          </p:cNvPr>
          <p:cNvSpPr/>
          <p:nvPr/>
        </p:nvSpPr>
        <p:spPr>
          <a:xfrm>
            <a:off x="5857237" y="3890138"/>
            <a:ext cx="3206838" cy="553998"/>
          </a:xfrm>
          <a:prstGeom prst="rect">
            <a:avLst/>
          </a:prstGeom>
          <a:noFill/>
          <a:ln>
            <a:noFill/>
          </a:ln>
        </p:spPr>
        <p:txBody>
          <a:bodyPr spcFirstLastPara="1" wrap="square" lIns="68569" tIns="34275" rIns="68569" bIns="34275" anchor="t" anchorCtr="0">
            <a:noAutofit/>
          </a:bodyPr>
          <a:lstStyle/>
          <a:p>
            <a:pPr algn="r">
              <a:buClr>
                <a:srgbClr val="000000"/>
              </a:buClr>
              <a:buSzPts val="1400"/>
            </a:pPr>
            <a:r>
              <a:rPr lang="id-ID" sz="1600" dirty="0">
                <a:latin typeface="Arial" panose="020B0604020202020204" pitchFamily="34" charset="0"/>
                <a:ea typeface="Calibri"/>
                <a:cs typeface="Arial" panose="020B0604020202020204" pitchFamily="34" charset="0"/>
                <a:sym typeface="Calibri"/>
              </a:rPr>
              <a:t>Provide key subject matter expertise; oppurtunity for grant funding</a:t>
            </a:r>
            <a:endParaRPr sz="1600" dirty="0">
              <a:latin typeface="Arial" panose="020B0604020202020204" pitchFamily="34" charset="0"/>
              <a:ea typeface="Calibri"/>
              <a:cs typeface="Arial" panose="020B0604020202020204" pitchFamily="34" charset="0"/>
              <a:sym typeface="Calibri"/>
            </a:endParaRPr>
          </a:p>
        </p:txBody>
      </p:sp>
      <p:sp>
        <p:nvSpPr>
          <p:cNvPr id="10" name="Google Shape;1596;p59">
            <a:extLst>
              <a:ext uri="{FF2B5EF4-FFF2-40B4-BE49-F238E27FC236}">
                <a16:creationId xmlns:a16="http://schemas.microsoft.com/office/drawing/2014/main" id="{2F18E389-8017-64ED-CAE9-E051FC30FBE1}"/>
              </a:ext>
            </a:extLst>
          </p:cNvPr>
          <p:cNvSpPr/>
          <p:nvPr/>
        </p:nvSpPr>
        <p:spPr>
          <a:xfrm>
            <a:off x="5131486" y="4953580"/>
            <a:ext cx="3690672" cy="553998"/>
          </a:xfrm>
          <a:prstGeom prst="rect">
            <a:avLst/>
          </a:prstGeom>
          <a:noFill/>
          <a:ln>
            <a:noFill/>
          </a:ln>
        </p:spPr>
        <p:txBody>
          <a:bodyPr spcFirstLastPara="1" wrap="square" lIns="68569" tIns="34275" rIns="68569" bIns="34275" anchor="t" anchorCtr="0">
            <a:noAutofit/>
          </a:bodyPr>
          <a:lstStyle/>
          <a:p>
            <a:pPr algn="r">
              <a:buClr>
                <a:srgbClr val="000000"/>
              </a:buClr>
              <a:buSzPts val="1400"/>
            </a:pPr>
            <a:r>
              <a:rPr lang="id-ID" sz="1600" dirty="0">
                <a:latin typeface="Arial" panose="020B0604020202020204" pitchFamily="34" charset="0"/>
                <a:ea typeface="Calibri"/>
                <a:cs typeface="Arial" panose="020B0604020202020204" pitchFamily="34" charset="0"/>
                <a:sym typeface="Calibri"/>
              </a:rPr>
              <a:t>Integration with existing projects or programs; oppurtunity for grant funding</a:t>
            </a:r>
            <a:endParaRPr sz="1600" dirty="0">
              <a:latin typeface="Arial" panose="020B0604020202020204" pitchFamily="34" charset="0"/>
              <a:ea typeface="Calibri"/>
              <a:cs typeface="Arial" panose="020B0604020202020204" pitchFamily="34" charset="0"/>
              <a:sym typeface="Calibri"/>
            </a:endParaRPr>
          </a:p>
        </p:txBody>
      </p:sp>
      <p:sp>
        <p:nvSpPr>
          <p:cNvPr id="3" name="Title 2">
            <a:extLst>
              <a:ext uri="{FF2B5EF4-FFF2-40B4-BE49-F238E27FC236}">
                <a16:creationId xmlns:a16="http://schemas.microsoft.com/office/drawing/2014/main" id="{3729C585-1C24-9A92-F453-19D654FE06DB}"/>
              </a:ext>
            </a:extLst>
          </p:cNvPr>
          <p:cNvSpPr>
            <a:spLocks noGrp="1"/>
          </p:cNvSpPr>
          <p:nvPr>
            <p:ph type="title"/>
          </p:nvPr>
        </p:nvSpPr>
        <p:spPr>
          <a:xfrm>
            <a:off x="179884" y="0"/>
            <a:ext cx="8500468" cy="639890"/>
          </a:xfrm>
        </p:spPr>
        <p:txBody>
          <a:bodyPr>
            <a:normAutofit fontScale="90000"/>
          </a:bodyPr>
          <a:lstStyle/>
          <a:p>
            <a:r>
              <a:rPr lang="en-US" dirty="0">
                <a:latin typeface="Arial" panose="020B0604020202020204" pitchFamily="34" charset="0"/>
                <a:cs typeface="Arial" panose="020B0604020202020204" pitchFamily="34" charset="0"/>
              </a:rPr>
              <a:t>Project Team</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88"/>
                                        </p:tgtEl>
                                        <p:attrNameLst>
                                          <p:attrName>style.visibility</p:attrName>
                                        </p:attrNameLst>
                                      </p:cBhvr>
                                      <p:to>
                                        <p:strVal val="visible"/>
                                      </p:to>
                                    </p:set>
                                    <p:animEffect transition="in" filter="fade">
                                      <p:cBhvr>
                                        <p:cTn id="7" dur="500"/>
                                        <p:tgtEl>
                                          <p:spTgt spid="1588"/>
                                        </p:tgtEl>
                                      </p:cBhvr>
                                    </p:animEffect>
                                  </p:childTnLst>
                                </p:cTn>
                              </p:par>
                              <p:par>
                                <p:cTn id="8" presetID="23" presetClass="entr" presetSubtype="16" fill="hold" nodeType="withEffect">
                                  <p:stCondLst>
                                    <p:cond delay="0"/>
                                  </p:stCondLst>
                                  <p:childTnLst>
                                    <p:set>
                                      <p:cBhvr>
                                        <p:cTn id="9" dur="1" fill="hold">
                                          <p:stCondLst>
                                            <p:cond delay="0"/>
                                          </p:stCondLst>
                                        </p:cTn>
                                        <p:tgtEl>
                                          <p:spTgt spid="1599"/>
                                        </p:tgtEl>
                                        <p:attrNameLst>
                                          <p:attrName>style.visibility</p:attrName>
                                        </p:attrNameLst>
                                      </p:cBhvr>
                                      <p:to>
                                        <p:strVal val="visible"/>
                                      </p:to>
                                    </p:set>
                                    <p:anim calcmode="lin" valueType="num">
                                      <p:cBhvr additive="base">
                                        <p:cTn id="10" dur="500"/>
                                        <p:tgtEl>
                                          <p:spTgt spid="1599"/>
                                        </p:tgtEl>
                                        <p:attrNameLst>
                                          <p:attrName>ppt_w</p:attrName>
                                        </p:attrNameLst>
                                      </p:cBhvr>
                                      <p:tavLst>
                                        <p:tav tm="0">
                                          <p:val>
                                            <p:strVal val="0"/>
                                          </p:val>
                                        </p:tav>
                                        <p:tav tm="100000">
                                          <p:val>
                                            <p:strVal val="#ppt_w"/>
                                          </p:val>
                                        </p:tav>
                                      </p:tavLst>
                                    </p:anim>
                                    <p:anim calcmode="lin" valueType="num">
                                      <p:cBhvr additive="base">
                                        <p:cTn id="11" dur="500"/>
                                        <p:tgtEl>
                                          <p:spTgt spid="1599"/>
                                        </p:tgtEl>
                                        <p:attrNameLst>
                                          <p:attrName>ppt_h</p:attrName>
                                        </p:attrNameLst>
                                      </p:cBhvr>
                                      <p:tavLst>
                                        <p:tav tm="0">
                                          <p:val>
                                            <p:strVal val="0"/>
                                          </p:val>
                                        </p:tav>
                                        <p:tav tm="100000">
                                          <p:val>
                                            <p:strVal val="#ppt_h"/>
                                          </p:val>
                                        </p:tav>
                                      </p:tavLst>
                                    </p:anim>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589"/>
                                        </p:tgtEl>
                                        <p:attrNameLst>
                                          <p:attrName>style.visibility</p:attrName>
                                        </p:attrNameLst>
                                      </p:cBhvr>
                                      <p:to>
                                        <p:strVal val="visible"/>
                                      </p:to>
                                    </p:set>
                                    <p:animEffect transition="in" filter="fade">
                                      <p:cBhvr>
                                        <p:cTn id="15" dur="500"/>
                                        <p:tgtEl>
                                          <p:spTgt spid="1589"/>
                                        </p:tgtEl>
                                      </p:cBhvr>
                                    </p:animEffect>
                                  </p:childTnLst>
                                </p:cTn>
                              </p:par>
                              <p:par>
                                <p:cTn id="16" presetID="23" presetClass="entr" presetSubtype="16" fill="hold" nodeType="withEffect">
                                  <p:stCondLst>
                                    <p:cond delay="0"/>
                                  </p:stCondLst>
                                  <p:childTnLst>
                                    <p:set>
                                      <p:cBhvr>
                                        <p:cTn id="17" dur="1" fill="hold">
                                          <p:stCondLst>
                                            <p:cond delay="0"/>
                                          </p:stCondLst>
                                        </p:cTn>
                                        <p:tgtEl>
                                          <p:spTgt spid="1601"/>
                                        </p:tgtEl>
                                        <p:attrNameLst>
                                          <p:attrName>style.visibility</p:attrName>
                                        </p:attrNameLst>
                                      </p:cBhvr>
                                      <p:to>
                                        <p:strVal val="visible"/>
                                      </p:to>
                                    </p:set>
                                    <p:anim calcmode="lin" valueType="num">
                                      <p:cBhvr additive="base">
                                        <p:cTn id="18" dur="500"/>
                                        <p:tgtEl>
                                          <p:spTgt spid="1601"/>
                                        </p:tgtEl>
                                        <p:attrNameLst>
                                          <p:attrName>ppt_w</p:attrName>
                                        </p:attrNameLst>
                                      </p:cBhvr>
                                      <p:tavLst>
                                        <p:tav tm="0">
                                          <p:val>
                                            <p:strVal val="0"/>
                                          </p:val>
                                        </p:tav>
                                        <p:tav tm="100000">
                                          <p:val>
                                            <p:strVal val="#ppt_w"/>
                                          </p:val>
                                        </p:tav>
                                      </p:tavLst>
                                    </p:anim>
                                    <p:anim calcmode="lin" valueType="num">
                                      <p:cBhvr additive="base">
                                        <p:cTn id="19" dur="500"/>
                                        <p:tgtEl>
                                          <p:spTgt spid="1601"/>
                                        </p:tgtEl>
                                        <p:attrNameLst>
                                          <p:attrName>ppt_h</p:attrName>
                                        </p:attrNameLst>
                                      </p:cBhvr>
                                      <p:tavLst>
                                        <p:tav tm="0">
                                          <p:val>
                                            <p:strVal val="0"/>
                                          </p:val>
                                        </p:tav>
                                        <p:tav tm="100000">
                                          <p:val>
                                            <p:strVal val="#ppt_h"/>
                                          </p:val>
                                        </p:tav>
                                      </p:tavLst>
                                    </p:anim>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587"/>
                                        </p:tgtEl>
                                        <p:attrNameLst>
                                          <p:attrName>style.visibility</p:attrName>
                                        </p:attrNameLst>
                                      </p:cBhvr>
                                      <p:to>
                                        <p:strVal val="visible"/>
                                      </p:to>
                                    </p:set>
                                    <p:animEffect transition="in" filter="fade">
                                      <p:cBhvr>
                                        <p:cTn id="23" dur="500"/>
                                        <p:tgtEl>
                                          <p:spTgt spid="1587"/>
                                        </p:tgtEl>
                                      </p:cBhvr>
                                    </p:animEffect>
                                  </p:childTnLst>
                                </p:cTn>
                              </p:par>
                              <p:par>
                                <p:cTn id="24" presetID="23" presetClass="entr" presetSubtype="16" fill="hold" nodeType="withEffect">
                                  <p:stCondLst>
                                    <p:cond delay="0"/>
                                  </p:stCondLst>
                                  <p:childTnLst>
                                    <p:set>
                                      <p:cBhvr>
                                        <p:cTn id="25" dur="1" fill="hold">
                                          <p:stCondLst>
                                            <p:cond delay="0"/>
                                          </p:stCondLst>
                                        </p:cTn>
                                        <p:tgtEl>
                                          <p:spTgt spid="1602"/>
                                        </p:tgtEl>
                                        <p:attrNameLst>
                                          <p:attrName>style.visibility</p:attrName>
                                        </p:attrNameLst>
                                      </p:cBhvr>
                                      <p:to>
                                        <p:strVal val="visible"/>
                                      </p:to>
                                    </p:set>
                                    <p:anim calcmode="lin" valueType="num">
                                      <p:cBhvr additive="base">
                                        <p:cTn id="26" dur="500"/>
                                        <p:tgtEl>
                                          <p:spTgt spid="1602"/>
                                        </p:tgtEl>
                                        <p:attrNameLst>
                                          <p:attrName>ppt_w</p:attrName>
                                        </p:attrNameLst>
                                      </p:cBhvr>
                                      <p:tavLst>
                                        <p:tav tm="0">
                                          <p:val>
                                            <p:strVal val="0"/>
                                          </p:val>
                                        </p:tav>
                                        <p:tav tm="100000">
                                          <p:val>
                                            <p:strVal val="#ppt_w"/>
                                          </p:val>
                                        </p:tav>
                                      </p:tavLst>
                                    </p:anim>
                                    <p:anim calcmode="lin" valueType="num">
                                      <p:cBhvr additive="base">
                                        <p:cTn id="27" dur="500"/>
                                        <p:tgtEl>
                                          <p:spTgt spid="1602"/>
                                        </p:tgtEl>
                                        <p:attrNameLst>
                                          <p:attrName>ppt_h</p:attrName>
                                        </p:attrNameLst>
                                      </p:cBhvr>
                                      <p:tavLst>
                                        <p:tav tm="0">
                                          <p:val>
                                            <p:strVal val="0"/>
                                          </p:val>
                                        </p:tav>
                                        <p:tav tm="100000">
                                          <p:val>
                                            <p:strVal val="#ppt_h"/>
                                          </p:val>
                                        </p:tav>
                                      </p:tavLst>
                                    </p:anim>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590"/>
                                        </p:tgtEl>
                                        <p:attrNameLst>
                                          <p:attrName>style.visibility</p:attrName>
                                        </p:attrNameLst>
                                      </p:cBhvr>
                                      <p:to>
                                        <p:strVal val="visible"/>
                                      </p:to>
                                    </p:set>
                                    <p:animEffect transition="in" filter="fade">
                                      <p:cBhvr>
                                        <p:cTn id="31" dur="500"/>
                                        <p:tgtEl>
                                          <p:spTgt spid="1590"/>
                                        </p:tgtEl>
                                      </p:cBhvr>
                                    </p:animEffect>
                                  </p:childTnLst>
                                </p:cTn>
                              </p:par>
                              <p:par>
                                <p:cTn id="32" presetID="23" presetClass="entr" presetSubtype="16" fill="hold" nodeType="withEffect">
                                  <p:stCondLst>
                                    <p:cond delay="0"/>
                                  </p:stCondLst>
                                  <p:childTnLst>
                                    <p:set>
                                      <p:cBhvr>
                                        <p:cTn id="33" dur="1" fill="hold">
                                          <p:stCondLst>
                                            <p:cond delay="0"/>
                                          </p:stCondLst>
                                        </p:cTn>
                                        <p:tgtEl>
                                          <p:spTgt spid="1600"/>
                                        </p:tgtEl>
                                        <p:attrNameLst>
                                          <p:attrName>style.visibility</p:attrName>
                                        </p:attrNameLst>
                                      </p:cBhvr>
                                      <p:to>
                                        <p:strVal val="visible"/>
                                      </p:to>
                                    </p:set>
                                    <p:anim calcmode="lin" valueType="num">
                                      <p:cBhvr additive="base">
                                        <p:cTn id="34" dur="500"/>
                                        <p:tgtEl>
                                          <p:spTgt spid="1600"/>
                                        </p:tgtEl>
                                        <p:attrNameLst>
                                          <p:attrName>ppt_w</p:attrName>
                                        </p:attrNameLst>
                                      </p:cBhvr>
                                      <p:tavLst>
                                        <p:tav tm="0">
                                          <p:val>
                                            <p:strVal val="0"/>
                                          </p:val>
                                        </p:tav>
                                        <p:tav tm="100000">
                                          <p:val>
                                            <p:strVal val="#ppt_w"/>
                                          </p:val>
                                        </p:tav>
                                      </p:tavLst>
                                    </p:anim>
                                    <p:anim calcmode="lin" valueType="num">
                                      <p:cBhvr additive="base">
                                        <p:cTn id="35" dur="500"/>
                                        <p:tgtEl>
                                          <p:spTgt spid="1600"/>
                                        </p:tgtEl>
                                        <p:attrNameLst>
                                          <p:attrName>ppt_h</p:attrName>
                                        </p:attrNameLst>
                                      </p:cBhvr>
                                      <p:tavLst>
                                        <p:tav tm="0">
                                          <p:val>
                                            <p:strVal val="0"/>
                                          </p:val>
                                        </p:tav>
                                        <p:tav tm="100000">
                                          <p:val>
                                            <p:strVal val="#ppt_h"/>
                                          </p:val>
                                        </p:tav>
                                      </p:tavLst>
                                    </p:anim>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1603"/>
                                        </p:tgtEl>
                                        <p:attrNameLst>
                                          <p:attrName>style.visibility</p:attrName>
                                        </p:attrNameLst>
                                      </p:cBhvr>
                                      <p:to>
                                        <p:strVal val="visible"/>
                                      </p:to>
                                    </p:set>
                                    <p:animEffect transition="in" filter="fade">
                                      <p:cBhvr>
                                        <p:cTn id="39" dur="500"/>
                                        <p:tgtEl>
                                          <p:spTgt spid="1603"/>
                                        </p:tgtEl>
                                      </p:cBhvr>
                                    </p:animEffect>
                                  </p:childTnLst>
                                </p:cTn>
                              </p:par>
                              <p:par>
                                <p:cTn id="40" presetID="10" presetClass="entr" presetSubtype="0" fill="hold" nodeType="withEffect">
                                  <p:stCondLst>
                                    <p:cond delay="0"/>
                                  </p:stCondLst>
                                  <p:childTnLst>
                                    <p:set>
                                      <p:cBhvr>
                                        <p:cTn id="41" dur="1" fill="hold">
                                          <p:stCondLst>
                                            <p:cond delay="0"/>
                                          </p:stCondLst>
                                        </p:cTn>
                                        <p:tgtEl>
                                          <p:spTgt spid="1604"/>
                                        </p:tgtEl>
                                        <p:attrNameLst>
                                          <p:attrName>style.visibility</p:attrName>
                                        </p:attrNameLst>
                                      </p:cBhvr>
                                      <p:to>
                                        <p:strVal val="visible"/>
                                      </p:to>
                                    </p:set>
                                    <p:animEffect transition="in" filter="fade">
                                      <p:cBhvr>
                                        <p:cTn id="42" dur="500"/>
                                        <p:tgtEl>
                                          <p:spTgt spid="1604"/>
                                        </p:tgtEl>
                                      </p:cBhvr>
                                    </p:animEffect>
                                  </p:childTnLst>
                                </p:cTn>
                              </p:par>
                              <p:par>
                                <p:cTn id="43" presetID="10" presetClass="entr" presetSubtype="0" fill="hold" nodeType="withEffect">
                                  <p:stCondLst>
                                    <p:cond delay="0"/>
                                  </p:stCondLst>
                                  <p:childTnLst>
                                    <p:set>
                                      <p:cBhvr>
                                        <p:cTn id="44" dur="1" fill="hold">
                                          <p:stCondLst>
                                            <p:cond delay="0"/>
                                          </p:stCondLst>
                                        </p:cTn>
                                        <p:tgtEl>
                                          <p:spTgt spid="1606"/>
                                        </p:tgtEl>
                                        <p:attrNameLst>
                                          <p:attrName>style.visibility</p:attrName>
                                        </p:attrNameLst>
                                      </p:cBhvr>
                                      <p:to>
                                        <p:strVal val="visible"/>
                                      </p:to>
                                    </p:set>
                                    <p:animEffect transition="in" filter="fade">
                                      <p:cBhvr>
                                        <p:cTn id="45" dur="500"/>
                                        <p:tgtEl>
                                          <p:spTgt spid="1606"/>
                                        </p:tgtEl>
                                      </p:cBhvr>
                                    </p:animEffect>
                                  </p:childTnLst>
                                </p:cTn>
                              </p:par>
                              <p:par>
                                <p:cTn id="46" presetID="10" presetClass="entr" presetSubtype="0" fill="hold" nodeType="withEffect">
                                  <p:stCondLst>
                                    <p:cond delay="0"/>
                                  </p:stCondLst>
                                  <p:childTnLst>
                                    <p:set>
                                      <p:cBhvr>
                                        <p:cTn id="47" dur="1" fill="hold">
                                          <p:stCondLst>
                                            <p:cond delay="0"/>
                                          </p:stCondLst>
                                        </p:cTn>
                                        <p:tgtEl>
                                          <p:spTgt spid="1605"/>
                                        </p:tgtEl>
                                        <p:attrNameLst>
                                          <p:attrName>style.visibility</p:attrName>
                                        </p:attrNameLst>
                                      </p:cBhvr>
                                      <p:to>
                                        <p:strVal val="visible"/>
                                      </p:to>
                                    </p:set>
                                    <p:animEffect transition="in" filter="fade">
                                      <p:cBhvr>
                                        <p:cTn id="48" dur="500"/>
                                        <p:tgtEl>
                                          <p:spTgt spid="1605"/>
                                        </p:tgtEl>
                                      </p:cBhvr>
                                    </p:animEffect>
                                  </p:childTnLst>
                                </p:cTn>
                              </p:par>
                              <p:par>
                                <p:cTn id="49" presetID="10" presetClass="entr" presetSubtype="0" fill="hold" nodeType="withEffect">
                                  <p:stCondLst>
                                    <p:cond delay="0"/>
                                  </p:stCondLst>
                                  <p:childTnLst>
                                    <p:set>
                                      <p:cBhvr>
                                        <p:cTn id="50" dur="1" fill="hold">
                                          <p:stCondLst>
                                            <p:cond delay="0"/>
                                          </p:stCondLst>
                                        </p:cTn>
                                        <p:tgtEl>
                                          <p:spTgt spid="1595"/>
                                        </p:tgtEl>
                                        <p:attrNameLst>
                                          <p:attrName>style.visibility</p:attrName>
                                        </p:attrNameLst>
                                      </p:cBhvr>
                                      <p:to>
                                        <p:strVal val="visible"/>
                                      </p:to>
                                    </p:set>
                                    <p:animEffect transition="in" filter="fade">
                                      <p:cBhvr>
                                        <p:cTn id="51" dur="500"/>
                                        <p:tgtEl>
                                          <p:spTgt spid="1595"/>
                                        </p:tgtEl>
                                      </p:cBhvr>
                                    </p:animEffect>
                                  </p:childTnLst>
                                </p:cTn>
                              </p:par>
                              <p:par>
                                <p:cTn id="52" presetID="10" presetClass="entr" presetSubtype="0" fill="hold" nodeType="withEffect">
                                  <p:stCondLst>
                                    <p:cond delay="0"/>
                                  </p:stCondLst>
                                  <p:childTnLst>
                                    <p:set>
                                      <p:cBhvr>
                                        <p:cTn id="53" dur="1" fill="hold">
                                          <p:stCondLst>
                                            <p:cond delay="0"/>
                                          </p:stCondLst>
                                        </p:cTn>
                                        <p:tgtEl>
                                          <p:spTgt spid="1596"/>
                                        </p:tgtEl>
                                        <p:attrNameLst>
                                          <p:attrName>style.visibility</p:attrName>
                                        </p:attrNameLst>
                                      </p:cBhvr>
                                      <p:to>
                                        <p:strVal val="visible"/>
                                      </p:to>
                                    </p:set>
                                    <p:animEffect transition="in" filter="fade">
                                      <p:cBhvr>
                                        <p:cTn id="54" dur="500"/>
                                        <p:tgtEl>
                                          <p:spTgt spid="1596"/>
                                        </p:tgtEl>
                                      </p:cBhvr>
                                    </p:animEffect>
                                  </p:childTnLst>
                                </p:cTn>
                              </p:par>
                              <p:par>
                                <p:cTn id="55" presetID="10" presetClass="entr" presetSubtype="0"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cTn>
                              </p:par>
                              <p:par>
                                <p:cTn id="58" presetID="10" presetClass="entr" presetSubtype="0" fill="hold"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par>
                                <p:cTn id="61" presetID="10" presetClass="entr" presetSubtype="0" fill="hold"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cTn>
                              </p:par>
                              <p:par>
                                <p:cTn id="64" presetID="10" presetClass="entr" presetSubtype="0" fill="hold"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500"/>
                                        <p:tgtEl>
                                          <p:spTgt spid="8"/>
                                        </p:tgtEl>
                                      </p:cBhvr>
                                    </p:animEffect>
                                  </p:childTnLst>
                                </p:cTn>
                              </p:par>
                              <p:par>
                                <p:cTn id="67" presetID="10" presetClass="entr" presetSubtype="0" fill="hold"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500"/>
                                        <p:tgtEl>
                                          <p:spTgt spid="9"/>
                                        </p:tgtEl>
                                      </p:cBhvr>
                                    </p:animEffect>
                                  </p:childTnLst>
                                </p:cTn>
                              </p:par>
                              <p:par>
                                <p:cTn id="70" presetID="10" presetClass="entr" presetSubtype="0" fill="hold"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94DC38-3ACD-537F-A772-86235163B820}"/>
              </a:ext>
            </a:extLst>
          </p:cNvPr>
          <p:cNvSpPr>
            <a:spLocks noGrp="1"/>
          </p:cNvSpPr>
          <p:nvPr>
            <p:ph type="title"/>
          </p:nvPr>
        </p:nvSpPr>
        <p:spPr>
          <a:xfrm>
            <a:off x="819614" y="0"/>
            <a:ext cx="8500468" cy="639890"/>
          </a:xfrm>
        </p:spPr>
        <p:txBody>
          <a:bodyPr>
            <a:normAutofit/>
          </a:bodyPr>
          <a:lstStyle/>
          <a:p>
            <a:r>
              <a:rPr lang="en-US" sz="2800" dirty="0">
                <a:latin typeface="Arial" panose="020B0604020202020204" pitchFamily="34" charset="0"/>
                <a:cs typeface="Arial" panose="020B0604020202020204" pitchFamily="34" charset="0"/>
              </a:rPr>
              <a:t>Four Milestones to Roadmap Completion</a:t>
            </a:r>
          </a:p>
        </p:txBody>
      </p:sp>
      <p:pic>
        <p:nvPicPr>
          <p:cNvPr id="7" name="Picture 6" descr="A road with red pointers and a black background&#10;&#10;Description automatically generated">
            <a:extLst>
              <a:ext uri="{FF2B5EF4-FFF2-40B4-BE49-F238E27FC236}">
                <a16:creationId xmlns:a16="http://schemas.microsoft.com/office/drawing/2014/main" id="{30A0068C-3F8E-0815-B0D3-FF93074473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9614" y="1488586"/>
            <a:ext cx="7772400" cy="6003712"/>
          </a:xfrm>
          <a:prstGeom prst="rect">
            <a:avLst/>
          </a:prstGeom>
        </p:spPr>
      </p:pic>
    </p:spTree>
    <p:extLst>
      <p:ext uri="{BB962C8B-B14F-4D97-AF65-F5344CB8AC3E}">
        <p14:creationId xmlns:p14="http://schemas.microsoft.com/office/powerpoint/2010/main" val="1787194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94DC38-3ACD-537F-A772-86235163B820}"/>
              </a:ext>
            </a:extLst>
          </p:cNvPr>
          <p:cNvSpPr>
            <a:spLocks noGrp="1"/>
          </p:cNvSpPr>
          <p:nvPr>
            <p:ph type="title"/>
          </p:nvPr>
        </p:nvSpPr>
        <p:spPr>
          <a:xfrm>
            <a:off x="382997" y="0"/>
            <a:ext cx="8500468" cy="639890"/>
          </a:xfrm>
        </p:spPr>
        <p:txBody>
          <a:bodyPr>
            <a:normAutofit/>
          </a:bodyPr>
          <a:lstStyle/>
          <a:p>
            <a:r>
              <a:rPr lang="en-US" sz="3600" dirty="0">
                <a:latin typeface="Arial" panose="020B0604020202020204" pitchFamily="34" charset="0"/>
                <a:cs typeface="Arial" panose="020B0604020202020204" pitchFamily="34" charset="0"/>
              </a:rPr>
              <a:t>Preparation</a:t>
            </a:r>
          </a:p>
        </p:txBody>
      </p:sp>
      <p:pic>
        <p:nvPicPr>
          <p:cNvPr id="2" name="Picture 1">
            <a:extLst>
              <a:ext uri="{FF2B5EF4-FFF2-40B4-BE49-F238E27FC236}">
                <a16:creationId xmlns:a16="http://schemas.microsoft.com/office/drawing/2014/main" id="{7EEEE75B-AE07-1F57-B525-3D18C659B8C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38424" y="671743"/>
            <a:ext cx="3602983" cy="1323518"/>
          </a:xfrm>
          <a:prstGeom prst="rect">
            <a:avLst/>
          </a:prstGeom>
        </p:spPr>
      </p:pic>
      <p:sp>
        <p:nvSpPr>
          <p:cNvPr id="4" name="Text Placeholder 3">
            <a:extLst>
              <a:ext uri="{FF2B5EF4-FFF2-40B4-BE49-F238E27FC236}">
                <a16:creationId xmlns:a16="http://schemas.microsoft.com/office/drawing/2014/main" id="{113266E0-AA6D-6E10-16AC-1780748A5578}"/>
              </a:ext>
            </a:extLst>
          </p:cNvPr>
          <p:cNvSpPr txBox="1">
            <a:spLocks/>
          </p:cNvSpPr>
          <p:nvPr/>
        </p:nvSpPr>
        <p:spPr>
          <a:xfrm>
            <a:off x="157940" y="1076401"/>
            <a:ext cx="9002683" cy="43394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Font typeface="Arial" panose="020B0604020202020204" pitchFamily="34" charset="0"/>
              <a:buNone/>
            </a:pPr>
            <a:r>
              <a:rPr lang="en-US" sz="2000" u="sng" dirty="0">
                <a:latin typeface="Arial" panose="020B0604020202020204" pitchFamily="34" charset="0"/>
                <a:cs typeface="Arial" panose="020B0604020202020204" pitchFamily="34" charset="0"/>
              </a:rPr>
              <a:t>Completed:</a:t>
            </a:r>
          </a:p>
          <a:p>
            <a:pPr>
              <a:lnSpc>
                <a:spcPct val="170000"/>
              </a:lnSpc>
              <a:buFont typeface="Wingdings" pitchFamily="2" charset="2"/>
              <a:buChar char="ü"/>
            </a:pPr>
            <a:r>
              <a:rPr lang="en-US" sz="2000" dirty="0">
                <a:latin typeface="Arial" panose="020B0604020202020204" pitchFamily="34" charset="0"/>
                <a:cs typeface="Arial" panose="020B0604020202020204" pitchFamily="34" charset="0"/>
              </a:rPr>
              <a:t>Choose your community of focus (census tract level)</a:t>
            </a:r>
          </a:p>
          <a:p>
            <a:pPr>
              <a:lnSpc>
                <a:spcPct val="170000"/>
              </a:lnSpc>
              <a:buFont typeface="Wingdings" pitchFamily="2" charset="2"/>
              <a:buChar char="ü"/>
            </a:pPr>
            <a:r>
              <a:rPr lang="en-US" sz="2000" dirty="0">
                <a:latin typeface="Arial" panose="020B0604020202020204" pitchFamily="34" charset="0"/>
                <a:cs typeface="Arial" panose="020B0604020202020204" pitchFamily="34" charset="0"/>
              </a:rPr>
              <a:t>Introductions of the project team, today’s kickoff meeting </a:t>
            </a:r>
          </a:p>
          <a:p>
            <a:pPr marL="0" indent="0">
              <a:lnSpc>
                <a:spcPct val="170000"/>
              </a:lnSpc>
              <a:buFont typeface="Arial" panose="020B0604020202020204" pitchFamily="34" charset="0"/>
              <a:buNone/>
            </a:pPr>
            <a:r>
              <a:rPr lang="en-US" sz="2000" u="sng" dirty="0">
                <a:latin typeface="Arial" panose="020B0604020202020204" pitchFamily="34" charset="0"/>
                <a:cs typeface="Arial" panose="020B0604020202020204" pitchFamily="34" charset="0"/>
              </a:rPr>
              <a:t>In Progress:</a:t>
            </a:r>
          </a:p>
          <a:p>
            <a:pPr>
              <a:lnSpc>
                <a:spcPct val="170000"/>
              </a:lnSpc>
            </a:pPr>
            <a:r>
              <a:rPr lang="en-US" sz="2000" dirty="0">
                <a:latin typeface="Arial" panose="020B0604020202020204" pitchFamily="34" charset="0"/>
                <a:cs typeface="Arial" panose="020B0604020202020204" pitchFamily="34" charset="0"/>
              </a:rPr>
              <a:t>Gather existing data to include hazards, social vulnerability, climate change impacts, etc.</a:t>
            </a:r>
          </a:p>
          <a:p>
            <a:pPr>
              <a:lnSpc>
                <a:spcPct val="170000"/>
              </a:lnSpc>
            </a:pPr>
            <a:r>
              <a:rPr lang="en-US" sz="2000" dirty="0">
                <a:latin typeface="Arial" panose="020B0604020202020204" pitchFamily="34" charset="0"/>
                <a:cs typeface="Arial" panose="020B0604020202020204" pitchFamily="34" charset="0"/>
              </a:rPr>
              <a:t>Data is being collected in a geographic information system (GIS) platform specifically for this project (available to all!) </a:t>
            </a:r>
          </a:p>
          <a:p>
            <a:pPr>
              <a:lnSpc>
                <a:spcPct val="170000"/>
              </a:lnSpc>
            </a:pPr>
            <a:r>
              <a:rPr lang="en-US" sz="2000" dirty="0">
                <a:latin typeface="Arial" panose="020B0604020202020204" pitchFamily="34" charset="0"/>
                <a:cs typeface="Arial" panose="020B0604020202020204" pitchFamily="34" charset="0"/>
              </a:rPr>
              <a:t>Participate in Community Resilience Training </a:t>
            </a:r>
          </a:p>
        </p:txBody>
      </p:sp>
    </p:spTree>
    <p:extLst>
      <p:ext uri="{BB962C8B-B14F-4D97-AF65-F5344CB8AC3E}">
        <p14:creationId xmlns:p14="http://schemas.microsoft.com/office/powerpoint/2010/main" val="885025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94DC38-3ACD-537F-A772-86235163B820}"/>
              </a:ext>
            </a:extLst>
          </p:cNvPr>
          <p:cNvSpPr>
            <a:spLocks noGrp="1"/>
          </p:cNvSpPr>
          <p:nvPr>
            <p:ph type="title"/>
          </p:nvPr>
        </p:nvSpPr>
        <p:spPr>
          <a:xfrm>
            <a:off x="2061556" y="0"/>
            <a:ext cx="5583313" cy="639890"/>
          </a:xfrm>
        </p:spPr>
        <p:txBody>
          <a:bodyPr>
            <a:normAutofit/>
          </a:bodyPr>
          <a:lstStyle/>
          <a:p>
            <a:r>
              <a:rPr lang="en-US" sz="3600" dirty="0">
                <a:latin typeface="Arial" panose="020B0604020202020204" pitchFamily="34" charset="0"/>
                <a:cs typeface="Arial" panose="020B0604020202020204" pitchFamily="34" charset="0"/>
              </a:rPr>
              <a:t>Community Identified</a:t>
            </a:r>
          </a:p>
        </p:txBody>
      </p:sp>
      <p:sp>
        <p:nvSpPr>
          <p:cNvPr id="2" name="TextBox 1">
            <a:extLst>
              <a:ext uri="{FF2B5EF4-FFF2-40B4-BE49-F238E27FC236}">
                <a16:creationId xmlns:a16="http://schemas.microsoft.com/office/drawing/2014/main" id="{8F55EF2E-9E8C-3B47-F673-7785CC136662}"/>
              </a:ext>
            </a:extLst>
          </p:cNvPr>
          <p:cNvSpPr txBox="1"/>
          <p:nvPr/>
        </p:nvSpPr>
        <p:spPr>
          <a:xfrm>
            <a:off x="1392482" y="1021637"/>
            <a:ext cx="5747745"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Which community was chosen?</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Why was this community chosen?</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CEJST: </a:t>
            </a:r>
            <a:r>
              <a:rPr lang="en-US" sz="2400" dirty="0">
                <a:latin typeface="Arial" panose="020B0604020202020204" pitchFamily="34" charset="0"/>
                <a:cs typeface="Arial" panose="020B0604020202020204" pitchFamily="34" charset="0"/>
                <a:hlinkClick r:id="rId2"/>
              </a:rPr>
              <a:t>Click Here </a:t>
            </a:r>
            <a:endParaRPr lang="en-US" sz="2400" dirty="0">
              <a:latin typeface="Arial" panose="020B0604020202020204" pitchFamily="34" charset="0"/>
              <a:cs typeface="Arial" panose="020B0604020202020204" pitchFamily="34" charset="0"/>
            </a:endParaRPr>
          </a:p>
        </p:txBody>
      </p:sp>
      <p:pic>
        <p:nvPicPr>
          <p:cNvPr id="5" name="Picture 4" descr="A screenshot of a map&#10;&#10;Description automatically generated">
            <a:extLst>
              <a:ext uri="{FF2B5EF4-FFF2-40B4-BE49-F238E27FC236}">
                <a16:creationId xmlns:a16="http://schemas.microsoft.com/office/drawing/2014/main" id="{7B61CE26-DE88-6071-73B5-F38B744199D5}"/>
              </a:ext>
            </a:extLst>
          </p:cNvPr>
          <p:cNvPicPr>
            <a:picLocks noChangeAspect="1"/>
          </p:cNvPicPr>
          <p:nvPr/>
        </p:nvPicPr>
        <p:blipFill rotWithShape="1">
          <a:blip r:embed="rId3"/>
          <a:srcRect l="20321" t="18419" r="21497"/>
          <a:stretch/>
        </p:blipFill>
        <p:spPr>
          <a:xfrm>
            <a:off x="1552248" y="2319497"/>
            <a:ext cx="5428212" cy="4281327"/>
          </a:xfrm>
          <a:prstGeom prst="rect">
            <a:avLst/>
          </a:prstGeom>
        </p:spPr>
      </p:pic>
    </p:spTree>
    <p:extLst>
      <p:ext uri="{BB962C8B-B14F-4D97-AF65-F5344CB8AC3E}">
        <p14:creationId xmlns:p14="http://schemas.microsoft.com/office/powerpoint/2010/main" val="806135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94DC38-3ACD-537F-A772-86235163B820}"/>
              </a:ext>
            </a:extLst>
          </p:cNvPr>
          <p:cNvSpPr>
            <a:spLocks noGrp="1"/>
          </p:cNvSpPr>
          <p:nvPr>
            <p:ph type="title"/>
          </p:nvPr>
        </p:nvSpPr>
        <p:spPr>
          <a:xfrm>
            <a:off x="382997" y="0"/>
            <a:ext cx="8500468" cy="639890"/>
          </a:xfrm>
        </p:spPr>
        <p:txBody>
          <a:bodyPr>
            <a:normAutofit/>
          </a:bodyPr>
          <a:lstStyle/>
          <a:p>
            <a:r>
              <a:rPr lang="en-US" sz="3600" dirty="0">
                <a:latin typeface="Arial" panose="020B0604020202020204" pitchFamily="34" charset="0"/>
                <a:cs typeface="Arial" panose="020B0604020202020204" pitchFamily="34" charset="0"/>
              </a:rPr>
              <a:t>Assessment</a:t>
            </a:r>
          </a:p>
        </p:txBody>
      </p:sp>
      <p:sp>
        <p:nvSpPr>
          <p:cNvPr id="2" name="Text Placeholder 3">
            <a:extLst>
              <a:ext uri="{FF2B5EF4-FFF2-40B4-BE49-F238E27FC236}">
                <a16:creationId xmlns:a16="http://schemas.microsoft.com/office/drawing/2014/main" id="{8E2B6BEE-D41D-C70A-9813-ADD42BE33F01}"/>
              </a:ext>
            </a:extLst>
          </p:cNvPr>
          <p:cNvSpPr txBox="1">
            <a:spLocks/>
          </p:cNvSpPr>
          <p:nvPr/>
        </p:nvSpPr>
        <p:spPr>
          <a:xfrm>
            <a:off x="143120" y="2793075"/>
            <a:ext cx="8857760" cy="375735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000" dirty="0">
                <a:latin typeface="Arial" panose="020B0604020202020204" pitchFamily="34" charset="0"/>
                <a:cs typeface="Arial" panose="020B0604020202020204" pitchFamily="34" charset="0"/>
              </a:rPr>
              <a:t>Participate in the Community Assessment Workshop (in-person 4 hrs.)</a:t>
            </a:r>
          </a:p>
          <a:p>
            <a:pPr>
              <a:lnSpc>
                <a:spcPct val="150000"/>
              </a:lnSpc>
            </a:pPr>
            <a:r>
              <a:rPr lang="en-US" sz="2000" dirty="0">
                <a:latin typeface="Arial" panose="020B0604020202020204" pitchFamily="34" charset="0"/>
                <a:cs typeface="Arial" panose="020B0604020202020204" pitchFamily="34" charset="0"/>
              </a:rPr>
              <a:t>Workshop will include: </a:t>
            </a:r>
          </a:p>
          <a:p>
            <a:pPr lvl="1">
              <a:lnSpc>
                <a:spcPct val="150000"/>
              </a:lnSpc>
              <a:buFont typeface="Courier New" panose="02070309020205020404" pitchFamily="49" charset="0"/>
              <a:buChar char="o"/>
            </a:pPr>
            <a:r>
              <a:rPr lang="en-US" sz="2000" dirty="0">
                <a:latin typeface="Arial" panose="020B0604020202020204" pitchFamily="34" charset="0"/>
                <a:cs typeface="Arial" panose="020B0604020202020204" pitchFamily="34" charset="0"/>
              </a:rPr>
              <a:t>Review of community profile and data </a:t>
            </a:r>
          </a:p>
          <a:p>
            <a:pPr lvl="1">
              <a:lnSpc>
                <a:spcPct val="150000"/>
              </a:lnSpc>
              <a:buFont typeface="Courier New" panose="02070309020205020404" pitchFamily="49" charset="0"/>
              <a:buChar char="o"/>
            </a:pPr>
            <a:r>
              <a:rPr lang="en-US" sz="2000" dirty="0">
                <a:latin typeface="Arial" panose="020B0604020202020204" pitchFamily="34" charset="0"/>
                <a:cs typeface="Arial" panose="020B0604020202020204" pitchFamily="34" charset="0"/>
              </a:rPr>
              <a:t>Identify community risks (hazards/exposures/vulnerability/capacity)</a:t>
            </a:r>
          </a:p>
          <a:p>
            <a:pPr lvl="1">
              <a:lnSpc>
                <a:spcPct val="150000"/>
              </a:lnSpc>
              <a:buFont typeface="Courier New" panose="02070309020205020404" pitchFamily="49" charset="0"/>
              <a:buChar char="o"/>
            </a:pPr>
            <a:r>
              <a:rPr lang="en-US" sz="2000" dirty="0">
                <a:latin typeface="Arial" panose="020B0604020202020204" pitchFamily="34" charset="0"/>
                <a:cs typeface="Arial" panose="020B0604020202020204" pitchFamily="34" charset="0"/>
              </a:rPr>
              <a:t>Prioritizing hazards and identifying how they affect the community</a:t>
            </a:r>
          </a:p>
          <a:p>
            <a:pPr>
              <a:lnSpc>
                <a:spcPct val="150000"/>
              </a:lnSpc>
            </a:pPr>
            <a:endParaRPr lang="en-US" sz="2000" dirty="0">
              <a:latin typeface="Arial" panose="020B0604020202020204" pitchFamily="34" charset="0"/>
              <a:cs typeface="Arial" panose="020B0604020202020204" pitchFamily="34" charset="0"/>
            </a:endParaRPr>
          </a:p>
          <a:p>
            <a:pPr>
              <a:lnSpc>
                <a:spcPct val="150000"/>
              </a:lnSpc>
            </a:pPr>
            <a:endParaRPr lang="en-US" sz="2000" dirty="0">
              <a:latin typeface="Arial" panose="020B0604020202020204" pitchFamily="34" charset="0"/>
              <a:cs typeface="Arial" panose="020B0604020202020204" pitchFamily="34" charset="0"/>
            </a:endParaRPr>
          </a:p>
          <a:p>
            <a:pPr lvl="1">
              <a:lnSpc>
                <a:spcPct val="150000"/>
              </a:lnSpc>
            </a:pPr>
            <a:endParaRPr lang="en-US"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74993B6-EDD3-78B2-AFF4-A7290386F52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39253" y="863136"/>
            <a:ext cx="5272237" cy="1655619"/>
          </a:xfrm>
          <a:prstGeom prst="rect">
            <a:avLst/>
          </a:prstGeom>
        </p:spPr>
      </p:pic>
    </p:spTree>
    <p:extLst>
      <p:ext uri="{BB962C8B-B14F-4D97-AF65-F5344CB8AC3E}">
        <p14:creationId xmlns:p14="http://schemas.microsoft.com/office/powerpoint/2010/main" val="2532279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BBED9E-9BCE-489C-A3D3-14102F3D20D7}"/>
              </a:ext>
            </a:extLst>
          </p:cNvPr>
          <p:cNvSpPr txBox="1"/>
          <p:nvPr/>
        </p:nvSpPr>
        <p:spPr>
          <a:xfrm>
            <a:off x="1632491" y="966728"/>
            <a:ext cx="6810311"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white"/>
                </a:solidFill>
                <a:effectLst/>
                <a:uLnTx/>
                <a:uFillTx/>
                <a:latin typeface="Calibri" panose="020F0502020204030204"/>
                <a:ea typeface="+mn-ea"/>
                <a:cs typeface="+mn-cs"/>
              </a:rPr>
              <a:t>Emergency Management Work Group Meeting – Q4 2023</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6F91F450-739F-25E8-B172-C357387F721C}"/>
              </a:ext>
            </a:extLst>
          </p:cNvPr>
          <p:cNvSpPr>
            <a:spLocks noGrp="1"/>
          </p:cNvSpPr>
          <p:nvPr>
            <p:ph type="title"/>
          </p:nvPr>
        </p:nvSpPr>
        <p:spPr>
          <a:xfrm>
            <a:off x="161600" y="0"/>
            <a:ext cx="8500468" cy="639890"/>
          </a:xfrm>
        </p:spPr>
        <p:txBody>
          <a:bodyPr>
            <a:normAutofit/>
          </a:bodyPr>
          <a:lstStyle/>
          <a:p>
            <a:r>
              <a:rPr kumimoji="0" lang="en-US" altLang="en-US" sz="2800" b="1" i="0" u="none" strike="noStrike" kern="1200" cap="none" spc="75" normalizeH="0" baseline="0" noProof="0" dirty="0">
                <a:ln>
                  <a:noFill/>
                </a:ln>
                <a:solidFill>
                  <a:prstClr val="white"/>
                </a:solidFill>
                <a:effectLst/>
                <a:uLnTx/>
                <a:uFillTx/>
                <a:latin typeface="Calibri" panose="020F0502020204030204"/>
                <a:ea typeface="+mn-ea"/>
                <a:cs typeface="Arial"/>
              </a:rPr>
              <a:t> </a:t>
            </a:r>
            <a:r>
              <a:rPr kumimoji="0" lang="en-US" altLang="en-US" sz="3600" b="1" i="0" u="none" strike="noStrike" kern="1200" cap="none" spc="75"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Housekeeping</a:t>
            </a:r>
            <a:endParaRPr lang="en-US" sz="3600" dirty="0">
              <a:latin typeface="Arial" panose="020B0604020202020204" pitchFamily="34" charset="0"/>
              <a:cs typeface="Arial" panose="020B0604020202020204" pitchFamily="34" charset="0"/>
            </a:endParaRPr>
          </a:p>
        </p:txBody>
      </p:sp>
      <p:sp>
        <p:nvSpPr>
          <p:cNvPr id="11" name="Content Placeholder 10">
            <a:extLst>
              <a:ext uri="{FF2B5EF4-FFF2-40B4-BE49-F238E27FC236}">
                <a16:creationId xmlns:a16="http://schemas.microsoft.com/office/drawing/2014/main" id="{8E31A9A3-9EE0-3E2B-A6E9-925567DDA6E3}"/>
              </a:ext>
            </a:extLst>
          </p:cNvPr>
          <p:cNvSpPr>
            <a:spLocks noGrp="1"/>
          </p:cNvSpPr>
          <p:nvPr>
            <p:ph idx="1"/>
          </p:nvPr>
        </p:nvSpPr>
        <p:spPr>
          <a:xfrm>
            <a:off x="387899" y="1382226"/>
            <a:ext cx="8368202" cy="5090984"/>
          </a:xfrm>
        </p:spPr>
        <p:txBody>
          <a:bodyPr/>
          <a:lstStyle/>
          <a:p>
            <a:pPr marL="0" indent="0">
              <a:buNone/>
            </a:pPr>
            <a:endParaRPr lang="en-US" b="1" dirty="0"/>
          </a:p>
          <a:p>
            <a:pPr marL="0" indent="0">
              <a:buNone/>
            </a:pPr>
            <a:endParaRPr lang="en-US" b="1" dirty="0"/>
          </a:p>
        </p:txBody>
      </p:sp>
      <p:sp>
        <p:nvSpPr>
          <p:cNvPr id="9" name="Text Placeholder 2">
            <a:extLst>
              <a:ext uri="{FF2B5EF4-FFF2-40B4-BE49-F238E27FC236}">
                <a16:creationId xmlns:a16="http://schemas.microsoft.com/office/drawing/2014/main" id="{74885FD4-EFAE-7246-BAB2-239DAC18CC89}"/>
              </a:ext>
            </a:extLst>
          </p:cNvPr>
          <p:cNvSpPr txBox="1">
            <a:spLocks/>
          </p:cNvSpPr>
          <p:nvPr/>
        </p:nvSpPr>
        <p:spPr>
          <a:xfrm>
            <a:off x="271591" y="1382226"/>
            <a:ext cx="8872409" cy="43776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600"/>
              </a:spcBef>
              <a:spcAft>
                <a:spcPts val="600"/>
              </a:spcAft>
            </a:pPr>
            <a:r>
              <a:rPr lang="en-US" sz="2400" dirty="0">
                <a:solidFill>
                  <a:srgbClr val="000000"/>
                </a:solidFill>
              </a:rPr>
              <a:t>Please add your name and email to the chat</a:t>
            </a:r>
          </a:p>
          <a:p>
            <a:pPr>
              <a:lnSpc>
                <a:spcPct val="150000"/>
              </a:lnSpc>
              <a:spcBef>
                <a:spcPts val="600"/>
              </a:spcBef>
              <a:spcAft>
                <a:spcPts val="600"/>
              </a:spcAft>
            </a:pPr>
            <a:r>
              <a:rPr lang="en-US" sz="2400" dirty="0">
                <a:solidFill>
                  <a:srgbClr val="000000"/>
                </a:solidFill>
              </a:rPr>
              <a:t>Request to record our meeting</a:t>
            </a:r>
          </a:p>
          <a:p>
            <a:pPr>
              <a:lnSpc>
                <a:spcPct val="150000"/>
              </a:lnSpc>
              <a:spcBef>
                <a:spcPts val="600"/>
              </a:spcBef>
              <a:spcAft>
                <a:spcPts val="600"/>
              </a:spcAft>
            </a:pPr>
            <a:r>
              <a:rPr lang="en-US" sz="2400" dirty="0">
                <a:solidFill>
                  <a:srgbClr val="000000"/>
                </a:solidFill>
              </a:rPr>
              <a:t>Participate &amp; ask questions!</a:t>
            </a:r>
          </a:p>
          <a:p>
            <a:pPr>
              <a:lnSpc>
                <a:spcPct val="150000"/>
              </a:lnSpc>
              <a:spcBef>
                <a:spcPts val="600"/>
              </a:spcBef>
              <a:spcAft>
                <a:spcPts val="600"/>
              </a:spcAft>
            </a:pPr>
            <a:r>
              <a:rPr lang="en-US" sz="2400" dirty="0">
                <a:solidFill>
                  <a:srgbClr val="000000"/>
                </a:solidFill>
              </a:rPr>
              <a:t>Explain any acronyms used</a:t>
            </a:r>
          </a:p>
          <a:p>
            <a:pPr>
              <a:lnSpc>
                <a:spcPct val="150000"/>
              </a:lnSpc>
              <a:spcBef>
                <a:spcPts val="600"/>
              </a:spcBef>
              <a:spcAft>
                <a:spcPts val="600"/>
              </a:spcAft>
            </a:pPr>
            <a:r>
              <a:rPr lang="en-US" sz="2400" dirty="0">
                <a:solidFill>
                  <a:srgbClr val="000000"/>
                </a:solidFill>
              </a:rPr>
              <a:t>If background noise, please use mute function</a:t>
            </a:r>
          </a:p>
          <a:p>
            <a:pPr>
              <a:lnSpc>
                <a:spcPct val="100000"/>
              </a:lnSpc>
              <a:spcBef>
                <a:spcPts val="600"/>
              </a:spcBef>
              <a:spcAft>
                <a:spcPts val="600"/>
              </a:spcAft>
            </a:pPr>
            <a:endParaRPr lang="en-US" dirty="0">
              <a:solidFill>
                <a:srgbClr val="000000"/>
              </a:solidFill>
            </a:endParaRPr>
          </a:p>
        </p:txBody>
      </p:sp>
    </p:spTree>
    <p:extLst>
      <p:ext uri="{BB962C8B-B14F-4D97-AF65-F5344CB8AC3E}">
        <p14:creationId xmlns:p14="http://schemas.microsoft.com/office/powerpoint/2010/main" val="4020663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94DC38-3ACD-537F-A772-86235163B820}"/>
              </a:ext>
            </a:extLst>
          </p:cNvPr>
          <p:cNvSpPr>
            <a:spLocks noGrp="1"/>
          </p:cNvSpPr>
          <p:nvPr>
            <p:ph type="title"/>
          </p:nvPr>
        </p:nvSpPr>
        <p:spPr>
          <a:xfrm>
            <a:off x="382997" y="0"/>
            <a:ext cx="8500468" cy="639890"/>
          </a:xfrm>
        </p:spPr>
        <p:txBody>
          <a:bodyPr>
            <a:normAutofit/>
          </a:bodyPr>
          <a:lstStyle/>
          <a:p>
            <a:r>
              <a:rPr lang="en-US" sz="3600" dirty="0">
                <a:latin typeface="Arial" panose="020B0604020202020204" pitchFamily="34" charset="0"/>
                <a:cs typeface="Arial" panose="020B0604020202020204" pitchFamily="34" charset="0"/>
              </a:rPr>
              <a:t>Planning</a:t>
            </a:r>
          </a:p>
        </p:txBody>
      </p:sp>
      <p:sp>
        <p:nvSpPr>
          <p:cNvPr id="2" name="Text Placeholder 3">
            <a:extLst>
              <a:ext uri="{FF2B5EF4-FFF2-40B4-BE49-F238E27FC236}">
                <a16:creationId xmlns:a16="http://schemas.microsoft.com/office/drawing/2014/main" id="{78935122-95CA-0069-84CB-82F3C6B4949B}"/>
              </a:ext>
            </a:extLst>
          </p:cNvPr>
          <p:cNvSpPr txBox="1">
            <a:spLocks/>
          </p:cNvSpPr>
          <p:nvPr/>
        </p:nvSpPr>
        <p:spPr>
          <a:xfrm>
            <a:off x="138963" y="1818112"/>
            <a:ext cx="8866073" cy="36689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pPr>
            <a:r>
              <a:rPr lang="en-US" sz="2000" dirty="0">
                <a:latin typeface="Arial" panose="020B0604020202020204" pitchFamily="34" charset="0"/>
                <a:cs typeface="Arial" panose="020B0604020202020204" pitchFamily="34" charset="0"/>
              </a:rPr>
              <a:t>Participate in the Community Action Planning Workshop (in-person 4 hrs.)</a:t>
            </a:r>
          </a:p>
          <a:p>
            <a:pPr>
              <a:lnSpc>
                <a:spcPct val="160000"/>
              </a:lnSpc>
            </a:pPr>
            <a:r>
              <a:rPr lang="en-US" sz="2000" dirty="0">
                <a:latin typeface="Arial" panose="020B0604020202020204" pitchFamily="34" charset="0"/>
                <a:cs typeface="Arial" panose="020B0604020202020204" pitchFamily="34" charset="0"/>
              </a:rPr>
              <a:t>Workshop will include:</a:t>
            </a:r>
          </a:p>
          <a:p>
            <a:pPr lvl="1">
              <a:lnSpc>
                <a:spcPct val="160000"/>
              </a:lnSpc>
              <a:buFont typeface="Courier New" panose="02070309020205020404" pitchFamily="49" charset="0"/>
              <a:buChar char="o"/>
            </a:pPr>
            <a:r>
              <a:rPr lang="en-US" sz="2000" dirty="0">
                <a:latin typeface="Arial" panose="020B0604020202020204" pitchFamily="34" charset="0"/>
                <a:cs typeface="Arial" panose="020B0604020202020204" pitchFamily="34" charset="0"/>
              </a:rPr>
              <a:t>Visioning on what the community wants to achieve in the future  </a:t>
            </a:r>
          </a:p>
          <a:p>
            <a:pPr lvl="1">
              <a:lnSpc>
                <a:spcPct val="160000"/>
              </a:lnSpc>
              <a:buFont typeface="Courier New" panose="02070309020205020404" pitchFamily="49" charset="0"/>
              <a:buChar char="o"/>
            </a:pPr>
            <a:r>
              <a:rPr lang="en-US" sz="2000" dirty="0">
                <a:latin typeface="Arial" panose="020B0604020202020204" pitchFamily="34" charset="0"/>
                <a:cs typeface="Arial" panose="020B0604020202020204" pitchFamily="34" charset="0"/>
              </a:rPr>
              <a:t>Identifying potential solutions/projects to address top hazards and funding needs</a:t>
            </a:r>
          </a:p>
          <a:p>
            <a:pPr>
              <a:lnSpc>
                <a:spcPct val="160000"/>
              </a:lnSpc>
            </a:pPr>
            <a:r>
              <a:rPr lang="en-US" sz="2000" dirty="0">
                <a:latin typeface="Arial" panose="020B0604020202020204" pitchFamily="34" charset="0"/>
                <a:cs typeface="Arial" panose="020B0604020202020204" pitchFamily="34" charset="0"/>
              </a:rPr>
              <a:t>After workshop, Draft Roadmap will be developed and shared with project team</a:t>
            </a:r>
          </a:p>
          <a:p>
            <a:pPr>
              <a:lnSpc>
                <a:spcPct val="160000"/>
              </a:lnSpc>
            </a:pPr>
            <a:r>
              <a:rPr lang="en-US" sz="2000" dirty="0">
                <a:latin typeface="Arial" panose="020B0604020202020204" pitchFamily="34" charset="0"/>
                <a:cs typeface="Arial" panose="020B0604020202020204" pitchFamily="34" charset="0"/>
              </a:rPr>
              <a:t>Project team will complete feedback via online survey and participate in virtual feedback meeting </a:t>
            </a:r>
          </a:p>
        </p:txBody>
      </p:sp>
      <p:pic>
        <p:nvPicPr>
          <p:cNvPr id="4" name="Picture 3">
            <a:extLst>
              <a:ext uri="{FF2B5EF4-FFF2-40B4-BE49-F238E27FC236}">
                <a16:creationId xmlns:a16="http://schemas.microsoft.com/office/drawing/2014/main" id="{341DC013-CAB0-6607-28DB-27F419122DF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962699" y="718839"/>
            <a:ext cx="3499658" cy="1304413"/>
          </a:xfrm>
          <a:prstGeom prst="rect">
            <a:avLst/>
          </a:prstGeom>
        </p:spPr>
      </p:pic>
    </p:spTree>
    <p:extLst>
      <p:ext uri="{BB962C8B-B14F-4D97-AF65-F5344CB8AC3E}">
        <p14:creationId xmlns:p14="http://schemas.microsoft.com/office/powerpoint/2010/main" val="2479063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94DC38-3ACD-537F-A772-86235163B820}"/>
              </a:ext>
            </a:extLst>
          </p:cNvPr>
          <p:cNvSpPr>
            <a:spLocks noGrp="1"/>
          </p:cNvSpPr>
          <p:nvPr>
            <p:ph type="title"/>
          </p:nvPr>
        </p:nvSpPr>
        <p:spPr>
          <a:xfrm>
            <a:off x="382997" y="0"/>
            <a:ext cx="8500468" cy="639890"/>
          </a:xfrm>
        </p:spPr>
        <p:txBody>
          <a:bodyPr>
            <a:normAutofit/>
          </a:bodyPr>
          <a:lstStyle/>
          <a:p>
            <a:r>
              <a:rPr lang="en-US" sz="3600" dirty="0">
                <a:latin typeface="Arial" panose="020B0604020202020204" pitchFamily="34" charset="0"/>
                <a:cs typeface="Arial" panose="020B0604020202020204" pitchFamily="34" charset="0"/>
              </a:rPr>
              <a:t>Document &amp; Share</a:t>
            </a:r>
          </a:p>
        </p:txBody>
      </p:sp>
      <p:pic>
        <p:nvPicPr>
          <p:cNvPr id="4" name="Picture 3">
            <a:extLst>
              <a:ext uri="{FF2B5EF4-FFF2-40B4-BE49-F238E27FC236}">
                <a16:creationId xmlns:a16="http://schemas.microsoft.com/office/drawing/2014/main" id="{CB160D07-9018-07E2-7CEB-289297D9710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02808" y="812567"/>
            <a:ext cx="5160540" cy="1523309"/>
          </a:xfrm>
          <a:prstGeom prst="rect">
            <a:avLst/>
          </a:prstGeom>
        </p:spPr>
      </p:pic>
      <p:sp>
        <p:nvSpPr>
          <p:cNvPr id="5" name="Text Placeholder 3">
            <a:extLst>
              <a:ext uri="{FF2B5EF4-FFF2-40B4-BE49-F238E27FC236}">
                <a16:creationId xmlns:a16="http://schemas.microsoft.com/office/drawing/2014/main" id="{D2E08C1D-E1AE-64F2-CDA7-E0987420C0D3}"/>
              </a:ext>
            </a:extLst>
          </p:cNvPr>
          <p:cNvSpPr txBox="1">
            <a:spLocks/>
          </p:cNvSpPr>
          <p:nvPr/>
        </p:nvSpPr>
        <p:spPr>
          <a:xfrm>
            <a:off x="77733" y="2760922"/>
            <a:ext cx="8988533" cy="31993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000" dirty="0">
                <a:latin typeface="Arial" panose="020B0604020202020204" pitchFamily="34" charset="0"/>
                <a:cs typeface="Arial" panose="020B0604020202020204" pitchFamily="34" charset="0"/>
              </a:rPr>
              <a:t>Final Roadmap to Community Resilience approved by the project team</a:t>
            </a:r>
          </a:p>
          <a:p>
            <a:pPr>
              <a:lnSpc>
                <a:spcPct val="150000"/>
              </a:lnSpc>
            </a:pPr>
            <a:r>
              <a:rPr lang="en-US" sz="2000" dirty="0">
                <a:latin typeface="Arial" panose="020B0604020202020204" pitchFamily="34" charset="0"/>
                <a:cs typeface="Arial" panose="020B0604020202020204" pitchFamily="34" charset="0"/>
              </a:rPr>
              <a:t>Key information will be included into UASI Regional Resilience GIS platform</a:t>
            </a:r>
          </a:p>
          <a:p>
            <a:pPr>
              <a:lnSpc>
                <a:spcPct val="150000"/>
              </a:lnSpc>
            </a:pPr>
            <a:r>
              <a:rPr lang="en-US" sz="2000" dirty="0">
                <a:latin typeface="Arial" panose="020B0604020202020204" pitchFamily="34" charset="0"/>
                <a:cs typeface="Arial" panose="020B0604020202020204" pitchFamily="34" charset="0"/>
              </a:rPr>
              <a:t>Invitation to attend UASI Regional Roadmaps to Community Resilience Toolkit roll-out in Summer 2024 (will allow you to replicate in other census tracts!)</a:t>
            </a:r>
          </a:p>
          <a:p>
            <a:pPr>
              <a:lnSpc>
                <a:spcPct val="150000"/>
              </a:lnSpc>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658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FFF536AC-459C-F77C-9409-E9888FDE99B5}"/>
              </a:ext>
            </a:extLst>
          </p:cNvPr>
          <p:cNvSpPr txBox="1">
            <a:spLocks/>
          </p:cNvSpPr>
          <p:nvPr/>
        </p:nvSpPr>
        <p:spPr>
          <a:xfrm>
            <a:off x="1873589" y="0"/>
            <a:ext cx="8689860" cy="50428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Final Roadmap Deliverable </a:t>
            </a:r>
          </a:p>
        </p:txBody>
      </p:sp>
      <p:pic>
        <p:nvPicPr>
          <p:cNvPr id="7" name="Picture 6">
            <a:extLst>
              <a:ext uri="{FF2B5EF4-FFF2-40B4-BE49-F238E27FC236}">
                <a16:creationId xmlns:a16="http://schemas.microsoft.com/office/drawing/2014/main" id="{8164005A-7559-5C21-7C61-4A85B665EA9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412"/>
          <a:stretch/>
        </p:blipFill>
        <p:spPr>
          <a:xfrm>
            <a:off x="5836134" y="1785428"/>
            <a:ext cx="2684862" cy="3287144"/>
          </a:xfrm>
          <a:prstGeom prst="rect">
            <a:avLst/>
          </a:prstGeom>
        </p:spPr>
      </p:pic>
      <p:sp>
        <p:nvSpPr>
          <p:cNvPr id="5" name="TextBox 4">
            <a:extLst>
              <a:ext uri="{FF2B5EF4-FFF2-40B4-BE49-F238E27FC236}">
                <a16:creationId xmlns:a16="http://schemas.microsoft.com/office/drawing/2014/main" id="{B5557C67-636D-66AB-A221-4974BFBE578B}"/>
              </a:ext>
            </a:extLst>
          </p:cNvPr>
          <p:cNvSpPr txBox="1"/>
          <p:nvPr/>
        </p:nvSpPr>
        <p:spPr>
          <a:xfrm>
            <a:off x="122663" y="1159725"/>
            <a:ext cx="9144000" cy="5575244"/>
          </a:xfrm>
          <a:prstGeom prst="rect">
            <a:avLst/>
          </a:prstGeom>
          <a:noFill/>
        </p:spPr>
        <p:txBody>
          <a:bodyPr wrap="square" rtlCol="0">
            <a:spAutoFit/>
          </a:bodyPr>
          <a:lstStyle/>
          <a:p>
            <a:pPr>
              <a:lnSpc>
                <a:spcPct val="150000"/>
              </a:lnSpc>
            </a:pPr>
            <a:r>
              <a:rPr lang="en-US" sz="2000" b="1" dirty="0">
                <a:latin typeface="Arial" panose="020B0604020202020204" pitchFamily="34" charset="0"/>
                <a:cs typeface="Arial" panose="020B0604020202020204" pitchFamily="34" charset="0"/>
              </a:rPr>
              <a:t>Collaboratively</a:t>
            </a:r>
            <a:r>
              <a:rPr lang="en-US" sz="2000" dirty="0">
                <a:latin typeface="Arial" panose="020B0604020202020204" pitchFamily="34" charset="0"/>
                <a:cs typeface="Arial" panose="020B0604020202020204" pitchFamily="34" charset="0"/>
              </a:rPr>
              <a:t> developed final deliverable that identifies your community priorities.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Contents will include:</a:t>
            </a:r>
          </a:p>
          <a:p>
            <a:endParaRPr lang="en-US" sz="2000" dirty="0">
              <a:latin typeface="Arial" panose="020B0604020202020204" pitchFamily="34" charset="0"/>
              <a:cs typeface="Arial" panose="020B0604020202020204" pitchFamily="34" charset="0"/>
            </a:endParaRPr>
          </a:p>
          <a:p>
            <a:pPr marL="914400" lvl="1" indent="-457200">
              <a:lnSpc>
                <a:spcPct val="150000"/>
              </a:lnSpc>
              <a:buFont typeface="Wingdings" pitchFamily="2" charset="2"/>
              <a:buChar char="ü"/>
            </a:pPr>
            <a:r>
              <a:rPr lang="en-US" sz="2000" dirty="0">
                <a:latin typeface="Arial" panose="020B0604020202020204" pitchFamily="34" charset="0"/>
                <a:cs typeface="Arial" panose="020B0604020202020204" pitchFamily="34" charset="0"/>
              </a:rPr>
              <a:t>Cover Page</a:t>
            </a:r>
          </a:p>
          <a:p>
            <a:pPr marL="914400" lvl="1" indent="-457200">
              <a:lnSpc>
                <a:spcPct val="150000"/>
              </a:lnSpc>
              <a:buFont typeface="Wingdings" pitchFamily="2" charset="2"/>
              <a:buChar char="ü"/>
            </a:pPr>
            <a:r>
              <a:rPr lang="en-US" sz="2000" dirty="0">
                <a:latin typeface="Arial" panose="020B0604020202020204" pitchFamily="34" charset="0"/>
                <a:cs typeface="Arial" panose="020B0604020202020204" pitchFamily="34" charset="0"/>
              </a:rPr>
              <a:t>Handling Instructions</a:t>
            </a:r>
          </a:p>
          <a:p>
            <a:pPr marL="914400" lvl="1" indent="-457200">
              <a:lnSpc>
                <a:spcPct val="150000"/>
              </a:lnSpc>
              <a:buFont typeface="Wingdings" pitchFamily="2" charset="2"/>
              <a:buChar char="ü"/>
            </a:pPr>
            <a:r>
              <a:rPr lang="en-US" sz="2000" dirty="0">
                <a:latin typeface="Arial" panose="020B0604020202020204" pitchFamily="34" charset="0"/>
                <a:cs typeface="Arial" panose="020B0604020202020204" pitchFamily="34" charset="0"/>
              </a:rPr>
              <a:t>Stakeholder List</a:t>
            </a:r>
          </a:p>
          <a:p>
            <a:pPr marL="914400" lvl="1" indent="-457200">
              <a:lnSpc>
                <a:spcPct val="150000"/>
              </a:lnSpc>
              <a:buFont typeface="Wingdings" pitchFamily="2" charset="2"/>
              <a:buChar char="ü"/>
            </a:pPr>
            <a:r>
              <a:rPr lang="en-US" sz="2000" dirty="0">
                <a:latin typeface="Arial" panose="020B0604020202020204" pitchFamily="34" charset="0"/>
                <a:cs typeface="Arial" panose="020B0604020202020204" pitchFamily="34" charset="0"/>
              </a:rPr>
              <a:t>Project Narrative</a:t>
            </a:r>
          </a:p>
          <a:p>
            <a:pPr marL="914400" lvl="1" indent="-457200">
              <a:lnSpc>
                <a:spcPct val="150000"/>
              </a:lnSpc>
              <a:buFont typeface="Wingdings" pitchFamily="2" charset="2"/>
              <a:buChar char="ü"/>
            </a:pPr>
            <a:r>
              <a:rPr lang="en-US" sz="2000" dirty="0">
                <a:latin typeface="Arial" panose="020B0604020202020204" pitchFamily="34" charset="0"/>
                <a:cs typeface="Arial" panose="020B0604020202020204" pitchFamily="34" charset="0"/>
              </a:rPr>
              <a:t>Community Profile (GIS data and your feedback!)</a:t>
            </a:r>
          </a:p>
          <a:p>
            <a:pPr marL="914400" lvl="1" indent="-457200">
              <a:lnSpc>
                <a:spcPct val="150000"/>
              </a:lnSpc>
              <a:buFont typeface="Wingdings" pitchFamily="2" charset="2"/>
              <a:buChar char="ü"/>
            </a:pPr>
            <a:r>
              <a:rPr lang="en-US" sz="2000" dirty="0">
                <a:latin typeface="Arial" panose="020B0604020202020204" pitchFamily="34" charset="0"/>
                <a:cs typeface="Arial" panose="020B0604020202020204" pitchFamily="34" charset="0"/>
              </a:rPr>
              <a:t>Strategic Planning Matrix (strategy and projects to address needs)</a:t>
            </a:r>
          </a:p>
          <a:p>
            <a:pPr marL="914400" lvl="1" indent="-457200">
              <a:lnSpc>
                <a:spcPct val="150000"/>
              </a:lnSpc>
              <a:buFont typeface="Wingdings" pitchFamily="2" charset="2"/>
              <a:buChar char="ü"/>
            </a:pPr>
            <a:r>
              <a:rPr lang="en-US" sz="2000" dirty="0">
                <a:latin typeface="Arial" panose="020B0604020202020204" pitchFamily="34" charset="0"/>
                <a:cs typeface="Arial" panose="020B0604020202020204" pitchFamily="34" charset="0"/>
              </a:rPr>
              <a:t>Conclusion</a:t>
            </a:r>
          </a:p>
          <a:p>
            <a:pPr marL="914400" lvl="1" indent="-457200">
              <a:lnSpc>
                <a:spcPct val="150000"/>
              </a:lnSpc>
              <a:buFont typeface="Wingdings" pitchFamily="2" charset="2"/>
              <a:buChar char="ü"/>
            </a:pPr>
            <a:r>
              <a:rPr lang="en-US" sz="2000" dirty="0">
                <a:latin typeface="Arial" panose="020B0604020202020204" pitchFamily="34" charset="0"/>
                <a:cs typeface="Arial" panose="020B0604020202020204" pitchFamily="34" charset="0"/>
              </a:rPr>
              <a:t>Appendices</a:t>
            </a:r>
          </a:p>
        </p:txBody>
      </p:sp>
    </p:spTree>
    <p:extLst>
      <p:ext uri="{BB962C8B-B14F-4D97-AF65-F5344CB8AC3E}">
        <p14:creationId xmlns:p14="http://schemas.microsoft.com/office/powerpoint/2010/main" val="3145405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94DC38-3ACD-537F-A772-86235163B820}"/>
              </a:ext>
            </a:extLst>
          </p:cNvPr>
          <p:cNvSpPr>
            <a:spLocks noGrp="1"/>
          </p:cNvSpPr>
          <p:nvPr>
            <p:ph type="title"/>
          </p:nvPr>
        </p:nvSpPr>
        <p:spPr>
          <a:xfrm>
            <a:off x="382997" y="0"/>
            <a:ext cx="8500468" cy="639890"/>
          </a:xfrm>
        </p:spPr>
        <p:txBody>
          <a:bodyPr>
            <a:normAutofit/>
          </a:bodyPr>
          <a:lstStyle/>
          <a:p>
            <a:r>
              <a:rPr lang="en-US" sz="3600" dirty="0">
                <a:latin typeface="Arial" panose="020B0604020202020204" pitchFamily="34" charset="0"/>
                <a:cs typeface="Arial" panose="020B0604020202020204" pitchFamily="34" charset="0"/>
              </a:rPr>
              <a:t>Phase 2 Implementation</a:t>
            </a:r>
          </a:p>
        </p:txBody>
      </p:sp>
      <p:sp>
        <p:nvSpPr>
          <p:cNvPr id="2" name="Text Placeholder 2">
            <a:extLst>
              <a:ext uri="{FF2B5EF4-FFF2-40B4-BE49-F238E27FC236}">
                <a16:creationId xmlns:a16="http://schemas.microsoft.com/office/drawing/2014/main" id="{03E8917F-E635-EB67-C123-20A68972FA4A}"/>
              </a:ext>
            </a:extLst>
          </p:cNvPr>
          <p:cNvSpPr txBox="1">
            <a:spLocks/>
          </p:cNvSpPr>
          <p:nvPr/>
        </p:nvSpPr>
        <p:spPr>
          <a:xfrm>
            <a:off x="94480" y="1017447"/>
            <a:ext cx="8916515" cy="43776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600"/>
              </a:spcBef>
              <a:spcAft>
                <a:spcPts val="600"/>
              </a:spcAft>
            </a:pPr>
            <a:r>
              <a:rPr lang="en-US" sz="2400" dirty="0">
                <a:solidFill>
                  <a:srgbClr val="000000"/>
                </a:solidFill>
                <a:latin typeface="Arial" panose="020B0604020202020204" pitchFamily="34" charset="0"/>
                <a:cs typeface="Arial" panose="020B0604020202020204" pitchFamily="34" charset="0"/>
              </a:rPr>
              <a:t>Final Local Roadmap to Community Resilience submitted to project team (Phase 1 complete) </a:t>
            </a:r>
          </a:p>
          <a:p>
            <a:pPr>
              <a:lnSpc>
                <a:spcPct val="150000"/>
              </a:lnSpc>
              <a:spcBef>
                <a:spcPts val="600"/>
              </a:spcBef>
              <a:spcAft>
                <a:spcPts val="600"/>
              </a:spcAft>
            </a:pPr>
            <a:r>
              <a:rPr lang="en-US" sz="2400" dirty="0">
                <a:solidFill>
                  <a:srgbClr val="000000"/>
                </a:solidFill>
                <a:latin typeface="Arial" panose="020B0604020202020204" pitchFamily="34" charset="0"/>
                <a:cs typeface="Arial" panose="020B0604020202020204" pitchFamily="34" charset="0"/>
              </a:rPr>
              <a:t>Phase 2 includes opportunity to fund projects documented in the strategic planning matrix</a:t>
            </a:r>
          </a:p>
          <a:p>
            <a:pPr lvl="1">
              <a:lnSpc>
                <a:spcPct val="150000"/>
              </a:lnSpc>
              <a:spcBef>
                <a:spcPts val="600"/>
              </a:spcBef>
              <a:spcAft>
                <a:spcPts val="600"/>
              </a:spcAft>
              <a:buFont typeface="Courier New" panose="02070309020205020404" pitchFamily="49" charset="0"/>
              <a:buChar char="o"/>
            </a:pPr>
            <a:r>
              <a:rPr lang="en-US" dirty="0">
                <a:solidFill>
                  <a:srgbClr val="000000"/>
                </a:solidFill>
                <a:latin typeface="Arial" panose="020B0604020202020204" pitchFamily="34" charset="0"/>
                <a:cs typeface="Arial" panose="020B0604020202020204" pitchFamily="34" charset="0"/>
              </a:rPr>
              <a:t>Funds from UASI to local jurisdiction or community organizations</a:t>
            </a:r>
          </a:p>
          <a:p>
            <a:pPr lvl="1">
              <a:lnSpc>
                <a:spcPct val="150000"/>
              </a:lnSpc>
              <a:spcBef>
                <a:spcPts val="600"/>
              </a:spcBef>
              <a:spcAft>
                <a:spcPts val="600"/>
              </a:spcAft>
              <a:buFont typeface="Courier New" panose="02070309020205020404" pitchFamily="49" charset="0"/>
              <a:buChar char="o"/>
            </a:pPr>
            <a:r>
              <a:rPr lang="en-US" dirty="0">
                <a:solidFill>
                  <a:srgbClr val="000000"/>
                </a:solidFill>
                <a:latin typeface="Arial" panose="020B0604020202020204" pitchFamily="34" charset="0"/>
                <a:cs typeface="Arial" panose="020B0604020202020204" pitchFamily="34" charset="0"/>
              </a:rPr>
              <a:t>Technical assistance for grant writing</a:t>
            </a:r>
          </a:p>
          <a:p>
            <a:pPr lvl="1">
              <a:lnSpc>
                <a:spcPct val="150000"/>
              </a:lnSpc>
              <a:spcBef>
                <a:spcPts val="600"/>
              </a:spcBef>
              <a:spcAft>
                <a:spcPts val="600"/>
              </a:spcAft>
            </a:pPr>
            <a:endParaRPr lang="en-US" dirty="0">
              <a:solidFill>
                <a:srgbClr val="000000"/>
              </a:solidFill>
              <a:latin typeface="Arial" panose="020B0604020202020204" pitchFamily="34" charset="0"/>
              <a:cs typeface="Arial" panose="020B0604020202020204" pitchFamily="34" charset="0"/>
            </a:endParaRPr>
          </a:p>
          <a:p>
            <a:pPr lvl="1">
              <a:lnSpc>
                <a:spcPct val="150000"/>
              </a:lnSpc>
              <a:spcBef>
                <a:spcPts val="600"/>
              </a:spcBef>
              <a:spcAft>
                <a:spcPts val="600"/>
              </a:spcAft>
            </a:pPr>
            <a:endParaRPr lang="en-US" dirty="0">
              <a:solidFill>
                <a:srgbClr val="000000"/>
              </a:solidFill>
              <a:latin typeface="Arial" panose="020B0604020202020204" pitchFamily="34" charset="0"/>
              <a:cs typeface="Arial" panose="020B0604020202020204" pitchFamily="34" charset="0"/>
            </a:endParaRPr>
          </a:p>
          <a:p>
            <a:pPr lvl="1">
              <a:lnSpc>
                <a:spcPct val="150000"/>
              </a:lnSpc>
              <a:spcBef>
                <a:spcPts val="600"/>
              </a:spcBef>
              <a:spcAft>
                <a:spcPts val="600"/>
              </a:spcAft>
            </a:pPr>
            <a:endParaRPr lang="en-US" dirty="0">
              <a:solidFill>
                <a:srgbClr val="000000"/>
              </a:solidFill>
              <a:latin typeface="Arial" panose="020B0604020202020204" pitchFamily="34" charset="0"/>
              <a:cs typeface="Arial" panose="020B0604020202020204" pitchFamily="34" charset="0"/>
            </a:endParaRPr>
          </a:p>
          <a:p>
            <a:pPr>
              <a:lnSpc>
                <a:spcPct val="150000"/>
              </a:lnSpc>
              <a:spcBef>
                <a:spcPts val="600"/>
              </a:spcBef>
              <a:spcAft>
                <a:spcPts val="600"/>
              </a:spcAft>
            </a:pPr>
            <a:endParaRPr lang="en-US" sz="2400" dirty="0">
              <a:solidFill>
                <a:srgbClr val="000000"/>
              </a:solidFill>
              <a:latin typeface="Arial" panose="020B0604020202020204" pitchFamily="34" charset="0"/>
              <a:cs typeface="Arial" panose="020B0604020202020204" pitchFamily="34" charset="0"/>
            </a:endParaRPr>
          </a:p>
        </p:txBody>
      </p:sp>
      <p:pic>
        <p:nvPicPr>
          <p:cNvPr id="4" name="Picture 3" descr="A road with red pointers and a black background&#10;&#10;Description automatically generated">
            <a:extLst>
              <a:ext uri="{FF2B5EF4-FFF2-40B4-BE49-F238E27FC236}">
                <a16:creationId xmlns:a16="http://schemas.microsoft.com/office/drawing/2014/main" id="{0BA9C1F4-AD1A-7C8D-A354-3D4BE248AEC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80870" y="4538749"/>
            <a:ext cx="4110031" cy="2116932"/>
          </a:xfrm>
          <a:prstGeom prst="rect">
            <a:avLst/>
          </a:prstGeom>
        </p:spPr>
      </p:pic>
    </p:spTree>
    <p:extLst>
      <p:ext uri="{BB962C8B-B14F-4D97-AF65-F5344CB8AC3E}">
        <p14:creationId xmlns:p14="http://schemas.microsoft.com/office/powerpoint/2010/main" val="655130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1B07-0787-8C00-C0DF-01E53ED931C2}"/>
              </a:ext>
            </a:extLst>
          </p:cNvPr>
          <p:cNvSpPr>
            <a:spLocks noGrp="1"/>
          </p:cNvSpPr>
          <p:nvPr>
            <p:ph type="ctrTitle"/>
          </p:nvPr>
        </p:nvSpPr>
        <p:spPr>
          <a:xfrm>
            <a:off x="345816" y="1074141"/>
            <a:ext cx="5863792" cy="1448702"/>
          </a:xfrm>
        </p:spPr>
        <p:txBody>
          <a:bodyPr>
            <a:normAutofit/>
          </a:bodyPr>
          <a:lstStyle/>
          <a:p>
            <a:r>
              <a:rPr lang="en-US" dirty="0"/>
              <a:t>Proposed Meeting Schedule</a:t>
            </a:r>
          </a:p>
        </p:txBody>
      </p:sp>
      <p:pic>
        <p:nvPicPr>
          <p:cNvPr id="3" name="Graphic 2" descr="Daily calendar with solid fill">
            <a:extLst>
              <a:ext uri="{FF2B5EF4-FFF2-40B4-BE49-F238E27FC236}">
                <a16:creationId xmlns:a16="http://schemas.microsoft.com/office/drawing/2014/main" id="{D8148BA2-E1CA-97D9-97A7-7BA2CB0A7B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34351" y="3117272"/>
            <a:ext cx="2181994" cy="2181994"/>
          </a:xfrm>
          <a:prstGeom prst="rect">
            <a:avLst/>
          </a:prstGeom>
        </p:spPr>
      </p:pic>
    </p:spTree>
    <p:extLst>
      <p:ext uri="{BB962C8B-B14F-4D97-AF65-F5344CB8AC3E}">
        <p14:creationId xmlns:p14="http://schemas.microsoft.com/office/powerpoint/2010/main" val="1825574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DB3583-424D-3A4B-9D24-F8E9A53E6A3D}"/>
              </a:ext>
            </a:extLst>
          </p:cNvPr>
          <p:cNvSpPr>
            <a:spLocks noGrp="1"/>
          </p:cNvSpPr>
          <p:nvPr>
            <p:ph type="title"/>
          </p:nvPr>
        </p:nvSpPr>
        <p:spPr>
          <a:xfrm>
            <a:off x="1724856" y="0"/>
            <a:ext cx="7897091" cy="639890"/>
          </a:xfrm>
        </p:spPr>
        <p:txBody>
          <a:bodyPr>
            <a:normAutofit/>
          </a:bodyPr>
          <a:lstStyle/>
          <a:p>
            <a:pPr algn="l"/>
            <a:r>
              <a:rPr lang="en-US" sz="3600" dirty="0">
                <a:latin typeface="Arial" panose="020B0604020202020204" pitchFamily="34" charset="0"/>
                <a:cs typeface="Arial" panose="020B0604020202020204" pitchFamily="34" charset="0"/>
              </a:rPr>
              <a:t>Meeting Snapshot &amp; Timeline</a:t>
            </a:r>
          </a:p>
        </p:txBody>
      </p:sp>
      <p:graphicFrame>
        <p:nvGraphicFramePr>
          <p:cNvPr id="2" name="Diagram 1">
            <a:extLst>
              <a:ext uri="{FF2B5EF4-FFF2-40B4-BE49-F238E27FC236}">
                <a16:creationId xmlns:a16="http://schemas.microsoft.com/office/drawing/2014/main" id="{13B12380-0638-9F27-66AA-3C48FCF4C7F6}"/>
              </a:ext>
            </a:extLst>
          </p:cNvPr>
          <p:cNvGraphicFramePr/>
          <p:nvPr>
            <p:extLst>
              <p:ext uri="{D42A27DB-BD31-4B8C-83A1-F6EECF244321}">
                <p14:modId xmlns:p14="http://schemas.microsoft.com/office/powerpoint/2010/main" val="860899891"/>
              </p:ext>
            </p:extLst>
          </p:nvPr>
        </p:nvGraphicFramePr>
        <p:xfrm>
          <a:off x="176560" y="4215162"/>
          <a:ext cx="8967440" cy="22413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C877220F-495B-1BB9-A5FC-E93B7A011C63}"/>
              </a:ext>
            </a:extLst>
          </p:cNvPr>
          <p:cNvGraphicFramePr/>
          <p:nvPr>
            <p:extLst>
              <p:ext uri="{D42A27DB-BD31-4B8C-83A1-F6EECF244321}">
                <p14:modId xmlns:p14="http://schemas.microsoft.com/office/powerpoint/2010/main" val="934874493"/>
              </p:ext>
            </p:extLst>
          </p:nvPr>
        </p:nvGraphicFramePr>
        <p:xfrm>
          <a:off x="176560" y="758282"/>
          <a:ext cx="8790879" cy="43904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44064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1B07-0787-8C00-C0DF-01E53ED931C2}"/>
              </a:ext>
            </a:extLst>
          </p:cNvPr>
          <p:cNvSpPr>
            <a:spLocks noGrp="1"/>
          </p:cNvSpPr>
          <p:nvPr>
            <p:ph type="ctrTitle"/>
          </p:nvPr>
        </p:nvSpPr>
        <p:spPr>
          <a:xfrm>
            <a:off x="753140" y="834383"/>
            <a:ext cx="3419849" cy="1448702"/>
          </a:xfrm>
        </p:spPr>
        <p:txBody>
          <a:bodyPr>
            <a:normAutofit/>
          </a:bodyPr>
          <a:lstStyle/>
          <a:p>
            <a:r>
              <a:rPr lang="en-US" dirty="0"/>
              <a:t>Next Steps</a:t>
            </a:r>
          </a:p>
        </p:txBody>
      </p:sp>
      <p:pic>
        <p:nvPicPr>
          <p:cNvPr id="4" name="Graphic 3" descr="Dance steps with solid fill">
            <a:extLst>
              <a:ext uri="{FF2B5EF4-FFF2-40B4-BE49-F238E27FC236}">
                <a16:creationId xmlns:a16="http://schemas.microsoft.com/office/drawing/2014/main" id="{D1B9E5E9-5822-A174-4805-95B529CF47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4925" y="2635135"/>
            <a:ext cx="2306458" cy="2306458"/>
          </a:xfrm>
          <a:prstGeom prst="rect">
            <a:avLst/>
          </a:prstGeom>
        </p:spPr>
      </p:pic>
    </p:spTree>
    <p:extLst>
      <p:ext uri="{BB962C8B-B14F-4D97-AF65-F5344CB8AC3E}">
        <p14:creationId xmlns:p14="http://schemas.microsoft.com/office/powerpoint/2010/main" val="1039790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DB3583-424D-3A4B-9D24-F8E9A53E6A3D}"/>
              </a:ext>
            </a:extLst>
          </p:cNvPr>
          <p:cNvSpPr>
            <a:spLocks noGrp="1"/>
          </p:cNvSpPr>
          <p:nvPr>
            <p:ph type="title"/>
          </p:nvPr>
        </p:nvSpPr>
        <p:spPr>
          <a:xfrm>
            <a:off x="1575227" y="-25882"/>
            <a:ext cx="8973623" cy="639890"/>
          </a:xfrm>
        </p:spPr>
        <p:txBody>
          <a:bodyPr>
            <a:noAutofit/>
          </a:bodyPr>
          <a:lstStyle/>
          <a:p>
            <a:pPr algn="l"/>
            <a:r>
              <a:rPr lang="en-US" sz="3600" dirty="0">
                <a:latin typeface="Arial" panose="020B0604020202020204" pitchFamily="34" charset="0"/>
                <a:cs typeface="Arial" panose="020B0604020202020204" pitchFamily="34" charset="0"/>
              </a:rPr>
              <a:t>Schedule Meetings &amp; Locations</a:t>
            </a:r>
          </a:p>
        </p:txBody>
      </p:sp>
      <p:graphicFrame>
        <p:nvGraphicFramePr>
          <p:cNvPr id="2" name="Table 7">
            <a:extLst>
              <a:ext uri="{FF2B5EF4-FFF2-40B4-BE49-F238E27FC236}">
                <a16:creationId xmlns:a16="http://schemas.microsoft.com/office/drawing/2014/main" id="{AEA1B34D-0965-D991-A813-A16F4073E095}"/>
              </a:ext>
            </a:extLst>
          </p:cNvPr>
          <p:cNvGraphicFramePr>
            <a:graphicFrameLocks noGrp="1"/>
          </p:cNvGraphicFramePr>
          <p:nvPr>
            <p:extLst>
              <p:ext uri="{D42A27DB-BD31-4B8C-83A1-F6EECF244321}">
                <p14:modId xmlns:p14="http://schemas.microsoft.com/office/powerpoint/2010/main" val="3838186520"/>
              </p:ext>
            </p:extLst>
          </p:nvPr>
        </p:nvGraphicFramePr>
        <p:xfrm>
          <a:off x="345687" y="1550018"/>
          <a:ext cx="8452625" cy="4998722"/>
        </p:xfrm>
        <a:graphic>
          <a:graphicData uri="http://schemas.openxmlformats.org/drawingml/2006/table">
            <a:tbl>
              <a:tblPr firstRow="1" bandRow="1">
                <a:tableStyleId>{5C22544A-7EE6-4342-B048-85BDC9FD1C3A}</a:tableStyleId>
              </a:tblPr>
              <a:tblGrid>
                <a:gridCol w="4594303">
                  <a:extLst>
                    <a:ext uri="{9D8B030D-6E8A-4147-A177-3AD203B41FA5}">
                      <a16:colId xmlns:a16="http://schemas.microsoft.com/office/drawing/2014/main" val="1669611360"/>
                    </a:ext>
                  </a:extLst>
                </a:gridCol>
                <a:gridCol w="3858322">
                  <a:extLst>
                    <a:ext uri="{9D8B030D-6E8A-4147-A177-3AD203B41FA5}">
                      <a16:colId xmlns:a16="http://schemas.microsoft.com/office/drawing/2014/main" val="1297826483"/>
                    </a:ext>
                  </a:extLst>
                </a:gridCol>
              </a:tblGrid>
              <a:tr h="687613">
                <a:tc>
                  <a:txBody>
                    <a:bodyPr/>
                    <a:lstStyle/>
                    <a:p>
                      <a:pPr algn="ctr">
                        <a:lnSpc>
                          <a:spcPct val="100000"/>
                        </a:lnSpc>
                        <a:spcAft>
                          <a:spcPts val="0"/>
                        </a:spcAft>
                      </a:pPr>
                      <a:r>
                        <a:rPr lang="en-US" sz="2000" dirty="0">
                          <a:latin typeface="Arial" panose="020B0604020202020204" pitchFamily="34" charset="0"/>
                          <a:cs typeface="Arial" panose="020B0604020202020204" pitchFamily="34" charset="0"/>
                        </a:rPr>
                        <a:t>Meeting</a:t>
                      </a:r>
                    </a:p>
                  </a:txBody>
                  <a:tcPr/>
                </a:tc>
                <a:tc>
                  <a:txBody>
                    <a:bodyPr/>
                    <a:lstStyle/>
                    <a:p>
                      <a:pPr algn="ctr">
                        <a:lnSpc>
                          <a:spcPct val="100000"/>
                        </a:lnSpc>
                        <a:spcAft>
                          <a:spcPts val="0"/>
                        </a:spcAft>
                      </a:pPr>
                      <a:r>
                        <a:rPr lang="en-US" sz="2000" dirty="0">
                          <a:latin typeface="Arial" panose="020B0604020202020204" pitchFamily="34" charset="0"/>
                          <a:cs typeface="Arial" panose="020B0604020202020204" pitchFamily="34" charset="0"/>
                        </a:rPr>
                        <a:t>Proposed Dates and Location</a:t>
                      </a:r>
                    </a:p>
                  </a:txBody>
                  <a:tcPr/>
                </a:tc>
                <a:extLst>
                  <a:ext uri="{0D108BD9-81ED-4DB2-BD59-A6C34878D82A}">
                    <a16:rowId xmlns:a16="http://schemas.microsoft.com/office/drawing/2014/main" val="864610542"/>
                  </a:ext>
                </a:extLst>
              </a:tr>
              <a:tr h="513809">
                <a:tc>
                  <a:txBody>
                    <a:bodyPr/>
                    <a:lstStyle/>
                    <a:p>
                      <a:pPr>
                        <a:lnSpc>
                          <a:spcPct val="150000"/>
                        </a:lnSpc>
                        <a:spcAft>
                          <a:spcPts val="0"/>
                        </a:spcAft>
                      </a:pPr>
                      <a:r>
                        <a:rPr lang="en-US" sz="2000" dirty="0">
                          <a:latin typeface="Arial" panose="020B0604020202020204" pitchFamily="34" charset="0"/>
                          <a:cs typeface="Arial" panose="020B0604020202020204" pitchFamily="34" charset="0"/>
                        </a:rPr>
                        <a:t>Kick-off Meeting</a:t>
                      </a:r>
                    </a:p>
                  </a:txBody>
                  <a:tcPr/>
                </a:tc>
                <a:tc>
                  <a:txBody>
                    <a:bodyPr/>
                    <a:lstStyle/>
                    <a:p>
                      <a:pPr>
                        <a:lnSpc>
                          <a:spcPct val="150000"/>
                        </a:lnSpc>
                        <a:spcAft>
                          <a:spcPts val="0"/>
                        </a:spcAft>
                      </a:pPr>
                      <a:r>
                        <a:rPr lang="en-US" sz="2000" dirty="0">
                          <a:solidFill>
                            <a:srgbClr val="C00000"/>
                          </a:solidFill>
                          <a:latin typeface="Arial" panose="020B0604020202020204" pitchFamily="34" charset="0"/>
                          <a:cs typeface="Arial" panose="020B0604020202020204" pitchFamily="34" charset="0"/>
                        </a:rPr>
                        <a:t>February 28</a:t>
                      </a:r>
                    </a:p>
                  </a:txBody>
                  <a:tcPr/>
                </a:tc>
                <a:extLst>
                  <a:ext uri="{0D108BD9-81ED-4DB2-BD59-A6C34878D82A}">
                    <a16:rowId xmlns:a16="http://schemas.microsoft.com/office/drawing/2014/main" val="2109667728"/>
                  </a:ext>
                </a:extLst>
              </a:tr>
              <a:tr h="669325">
                <a:tc>
                  <a:txBody>
                    <a:bodyPr/>
                    <a:lstStyle/>
                    <a:p>
                      <a:pPr>
                        <a:lnSpc>
                          <a:spcPct val="150000"/>
                        </a:lnSpc>
                        <a:spcAft>
                          <a:spcPts val="0"/>
                        </a:spcAft>
                      </a:pPr>
                      <a:r>
                        <a:rPr lang="en-US" sz="2000" dirty="0">
                          <a:latin typeface="Arial" panose="020B0604020202020204" pitchFamily="34" charset="0"/>
                          <a:cs typeface="Arial" panose="020B0604020202020204" pitchFamily="34" charset="0"/>
                        </a:rPr>
                        <a:t>Community Resilience Primer</a:t>
                      </a:r>
                    </a:p>
                  </a:txBody>
                  <a:tcPr/>
                </a:tc>
                <a:tc>
                  <a:txBody>
                    <a:bodyPr/>
                    <a:lstStyle/>
                    <a:p>
                      <a:pPr>
                        <a:lnSpc>
                          <a:spcPct val="150000"/>
                        </a:lnSpc>
                        <a:spcAft>
                          <a:spcPts val="0"/>
                        </a:spcAft>
                      </a:pPr>
                      <a:r>
                        <a:rPr lang="en-US" sz="2000" dirty="0">
                          <a:solidFill>
                            <a:schemeClr val="tx1"/>
                          </a:solidFill>
                          <a:latin typeface="Arial" panose="020B0604020202020204" pitchFamily="34" charset="0"/>
                          <a:cs typeface="Arial" panose="020B0604020202020204" pitchFamily="34" charset="0"/>
                        </a:rPr>
                        <a:t>In-person or recorded session?</a:t>
                      </a:r>
                    </a:p>
                    <a:p>
                      <a:pPr>
                        <a:lnSpc>
                          <a:spcPct val="150000"/>
                        </a:lnSpc>
                        <a:spcAft>
                          <a:spcPts val="0"/>
                        </a:spcAft>
                      </a:pPr>
                      <a:r>
                        <a:rPr lang="en-US" sz="2000" dirty="0">
                          <a:solidFill>
                            <a:schemeClr val="tx1"/>
                          </a:solidFill>
                          <a:latin typeface="Arial" panose="020B0604020202020204" pitchFamily="34" charset="0"/>
                          <a:cs typeface="Arial" panose="020B0604020202020204" pitchFamily="34" charset="0"/>
                          <a:hlinkClick r:id="rId3"/>
                        </a:rPr>
                        <a:t>Link to Recorded Primer</a:t>
                      </a:r>
                      <a:endParaRPr lang="en-US" sz="20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74266197"/>
                  </a:ext>
                </a:extLst>
              </a:tr>
              <a:tr h="669073">
                <a:tc>
                  <a:txBody>
                    <a:bodyPr/>
                    <a:lstStyle/>
                    <a:p>
                      <a:pPr>
                        <a:lnSpc>
                          <a:spcPct val="150000"/>
                        </a:lnSpc>
                        <a:spcAft>
                          <a:spcPts val="0"/>
                        </a:spcAft>
                      </a:pPr>
                      <a:r>
                        <a:rPr lang="en-US" sz="2000" dirty="0">
                          <a:latin typeface="Arial" panose="020B0604020202020204" pitchFamily="34" charset="0"/>
                          <a:cs typeface="Arial" panose="020B0604020202020204" pitchFamily="34" charset="0"/>
                        </a:rPr>
                        <a:t>Community Assessment Workshop </a:t>
                      </a:r>
                    </a:p>
                    <a:p>
                      <a:pPr>
                        <a:lnSpc>
                          <a:spcPct val="150000"/>
                        </a:lnSpc>
                        <a:spcAft>
                          <a:spcPts val="0"/>
                        </a:spcAft>
                      </a:pPr>
                      <a:r>
                        <a:rPr lang="en-US" sz="2000" dirty="0">
                          <a:latin typeface="Arial" panose="020B0604020202020204" pitchFamily="34" charset="0"/>
                          <a:cs typeface="Arial" panose="020B0604020202020204" pitchFamily="34" charset="0"/>
                        </a:rPr>
                        <a:t>(4 hrs. in-person)</a:t>
                      </a:r>
                    </a:p>
                  </a:txBody>
                  <a:tcPr/>
                </a:tc>
                <a:tc>
                  <a:txBody>
                    <a:bodyPr/>
                    <a:lstStyle/>
                    <a:p>
                      <a:pPr>
                        <a:lnSpc>
                          <a:spcPct val="150000"/>
                        </a:lnSpc>
                        <a:spcAft>
                          <a:spcPts val="0"/>
                        </a:spcAft>
                      </a:pPr>
                      <a:r>
                        <a:rPr lang="en-US" sz="2000" dirty="0">
                          <a:solidFill>
                            <a:srgbClr val="C00000"/>
                          </a:solidFill>
                          <a:latin typeface="Arial" panose="020B0604020202020204" pitchFamily="34" charset="0"/>
                          <a:cs typeface="Arial" panose="020B0604020202020204" pitchFamily="34" charset="0"/>
                        </a:rPr>
                        <a:t>Let’s Schedule!</a:t>
                      </a:r>
                    </a:p>
                  </a:txBody>
                  <a:tcPr/>
                </a:tc>
                <a:extLst>
                  <a:ext uri="{0D108BD9-81ED-4DB2-BD59-A6C34878D82A}">
                    <a16:rowId xmlns:a16="http://schemas.microsoft.com/office/drawing/2014/main" val="3448208603"/>
                  </a:ext>
                </a:extLst>
              </a:tr>
              <a:tr h="513809">
                <a:tc>
                  <a:txBody>
                    <a:bodyPr/>
                    <a:lstStyle/>
                    <a:p>
                      <a:pPr>
                        <a:lnSpc>
                          <a:spcPct val="150000"/>
                        </a:lnSpc>
                        <a:spcAft>
                          <a:spcPts val="0"/>
                        </a:spcAft>
                      </a:pPr>
                      <a:r>
                        <a:rPr lang="en-US" sz="2000" dirty="0">
                          <a:latin typeface="Arial" panose="020B0604020202020204" pitchFamily="34" charset="0"/>
                          <a:cs typeface="Arial" panose="020B0604020202020204" pitchFamily="34" charset="0"/>
                        </a:rPr>
                        <a:t>Community Action Planning Workshop (4 hrs. in-person)</a:t>
                      </a:r>
                    </a:p>
                  </a:txBody>
                  <a:tcPr/>
                </a:tc>
                <a:tc>
                  <a:txBody>
                    <a:bodyPr/>
                    <a:lstStyle/>
                    <a:p>
                      <a:pPr>
                        <a:lnSpc>
                          <a:spcPct val="150000"/>
                        </a:lnSpc>
                        <a:spcAft>
                          <a:spcPts val="0"/>
                        </a:spcAft>
                      </a:pPr>
                      <a:r>
                        <a:rPr lang="en-US" sz="2000" dirty="0">
                          <a:solidFill>
                            <a:srgbClr val="C00000"/>
                          </a:solidFill>
                          <a:latin typeface="Arial" panose="020B0604020202020204" pitchFamily="34" charset="0"/>
                          <a:cs typeface="Arial" panose="020B0604020202020204" pitchFamily="34" charset="0"/>
                        </a:rPr>
                        <a:t>Let’s Schedule!</a:t>
                      </a:r>
                    </a:p>
                  </a:txBody>
                  <a:tcPr/>
                </a:tc>
                <a:extLst>
                  <a:ext uri="{0D108BD9-81ED-4DB2-BD59-A6C34878D82A}">
                    <a16:rowId xmlns:a16="http://schemas.microsoft.com/office/drawing/2014/main" val="2801225203"/>
                  </a:ext>
                </a:extLst>
              </a:tr>
              <a:tr h="699016">
                <a:tc>
                  <a:txBody>
                    <a:bodyPr/>
                    <a:lstStyle/>
                    <a:p>
                      <a:pPr>
                        <a:lnSpc>
                          <a:spcPct val="150000"/>
                        </a:lnSpc>
                        <a:spcAft>
                          <a:spcPts val="0"/>
                        </a:spcAft>
                      </a:pPr>
                      <a:r>
                        <a:rPr lang="en-US" sz="2000" dirty="0">
                          <a:latin typeface="Arial" panose="020B0604020202020204" pitchFamily="34" charset="0"/>
                          <a:cs typeface="Arial" panose="020B0604020202020204" pitchFamily="34" charset="0"/>
                        </a:rPr>
                        <a:t>Feedback on Draft Roadmap</a:t>
                      </a:r>
                    </a:p>
                    <a:p>
                      <a:pPr>
                        <a:lnSpc>
                          <a:spcPct val="150000"/>
                        </a:lnSpc>
                        <a:spcAft>
                          <a:spcPts val="0"/>
                        </a:spcAft>
                      </a:pPr>
                      <a:r>
                        <a:rPr lang="en-US" sz="2000" dirty="0">
                          <a:latin typeface="Arial" panose="020B0604020202020204" pitchFamily="34" charset="0"/>
                          <a:cs typeface="Arial" panose="020B0604020202020204" pitchFamily="34" charset="0"/>
                        </a:rPr>
                        <a:t>(1-2 hrs. virtual) </a:t>
                      </a:r>
                    </a:p>
                  </a:txBody>
                  <a:tcPr/>
                </a:tc>
                <a:tc>
                  <a:txBody>
                    <a:bodyPr/>
                    <a:lstStyle/>
                    <a:p>
                      <a:pPr>
                        <a:lnSpc>
                          <a:spcPct val="150000"/>
                        </a:lnSpc>
                        <a:spcAft>
                          <a:spcPts val="0"/>
                        </a:spcAft>
                      </a:pPr>
                      <a:r>
                        <a:rPr lang="en-US" sz="2000" dirty="0">
                          <a:solidFill>
                            <a:schemeClr val="tx1"/>
                          </a:solidFill>
                          <a:latin typeface="Arial" panose="020B0604020202020204" pitchFamily="34" charset="0"/>
                          <a:cs typeface="Arial" panose="020B0604020202020204" pitchFamily="34" charset="0"/>
                        </a:rPr>
                        <a:t>*can be scheduled TBD</a:t>
                      </a:r>
                    </a:p>
                  </a:txBody>
                  <a:tcPr/>
                </a:tc>
                <a:extLst>
                  <a:ext uri="{0D108BD9-81ED-4DB2-BD59-A6C34878D82A}">
                    <a16:rowId xmlns:a16="http://schemas.microsoft.com/office/drawing/2014/main" val="488603345"/>
                  </a:ext>
                </a:extLst>
              </a:tr>
            </a:tbl>
          </a:graphicData>
        </a:graphic>
      </p:graphicFrame>
    </p:spTree>
    <p:extLst>
      <p:ext uri="{BB962C8B-B14F-4D97-AF65-F5344CB8AC3E}">
        <p14:creationId xmlns:p14="http://schemas.microsoft.com/office/powerpoint/2010/main" val="1264274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DB3583-424D-3A4B-9D24-F8E9A53E6A3D}"/>
              </a:ext>
            </a:extLst>
          </p:cNvPr>
          <p:cNvSpPr>
            <a:spLocks noGrp="1"/>
          </p:cNvSpPr>
          <p:nvPr>
            <p:ph type="title"/>
          </p:nvPr>
        </p:nvSpPr>
        <p:spPr>
          <a:xfrm>
            <a:off x="2481315" y="0"/>
            <a:ext cx="7897091" cy="639890"/>
          </a:xfrm>
        </p:spPr>
        <p:txBody>
          <a:bodyPr>
            <a:normAutofit/>
          </a:bodyPr>
          <a:lstStyle/>
          <a:p>
            <a:pPr algn="l"/>
            <a:r>
              <a:rPr lang="en-US" sz="3600" dirty="0">
                <a:latin typeface="Arial" panose="020B0604020202020204" pitchFamily="34" charset="0"/>
                <a:cs typeface="Arial" panose="020B0604020202020204" pitchFamily="34" charset="0"/>
              </a:rPr>
              <a:t>Additional Next Steps</a:t>
            </a:r>
          </a:p>
        </p:txBody>
      </p:sp>
      <p:sp>
        <p:nvSpPr>
          <p:cNvPr id="11" name="Text Placeholder 2">
            <a:extLst>
              <a:ext uri="{FF2B5EF4-FFF2-40B4-BE49-F238E27FC236}">
                <a16:creationId xmlns:a16="http://schemas.microsoft.com/office/drawing/2014/main" id="{AE6335A6-E99C-CC0B-2A19-E88C271DABDF}"/>
              </a:ext>
            </a:extLst>
          </p:cNvPr>
          <p:cNvSpPr txBox="1">
            <a:spLocks/>
          </p:cNvSpPr>
          <p:nvPr/>
        </p:nvSpPr>
        <p:spPr>
          <a:xfrm>
            <a:off x="208666" y="1240155"/>
            <a:ext cx="8726668" cy="43776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600"/>
              </a:spcBef>
              <a:spcAft>
                <a:spcPts val="600"/>
              </a:spcAft>
            </a:pPr>
            <a:r>
              <a:rPr lang="en-US" sz="2400" dirty="0">
                <a:solidFill>
                  <a:srgbClr val="000000"/>
                </a:solidFill>
                <a:latin typeface="Arial" panose="020B0604020202020204" pitchFamily="34" charset="0"/>
                <a:cs typeface="Arial" panose="020B0604020202020204" pitchFamily="34" charset="0"/>
              </a:rPr>
              <a:t>Secure meeting locations, if pending</a:t>
            </a:r>
          </a:p>
          <a:p>
            <a:pPr>
              <a:lnSpc>
                <a:spcPct val="150000"/>
              </a:lnSpc>
              <a:spcBef>
                <a:spcPts val="600"/>
              </a:spcBef>
              <a:spcAft>
                <a:spcPts val="600"/>
              </a:spcAft>
            </a:pPr>
            <a:r>
              <a:rPr lang="en-US" sz="2400" dirty="0">
                <a:solidFill>
                  <a:srgbClr val="000000"/>
                </a:solidFill>
                <a:latin typeface="Arial" panose="020B0604020202020204" pitchFamily="34" charset="0"/>
                <a:cs typeface="Arial" panose="020B0604020202020204" pitchFamily="34" charset="0"/>
              </a:rPr>
              <a:t>Wendy Suhr will send calendar invitations to all participants for upcoming meetings</a:t>
            </a:r>
          </a:p>
          <a:p>
            <a:pPr>
              <a:lnSpc>
                <a:spcPct val="150000"/>
              </a:lnSpc>
              <a:spcBef>
                <a:spcPts val="600"/>
              </a:spcBef>
              <a:spcAft>
                <a:spcPts val="600"/>
              </a:spcAft>
            </a:pPr>
            <a:r>
              <a:rPr lang="en-US" sz="2400" dirty="0">
                <a:solidFill>
                  <a:srgbClr val="000000"/>
                </a:solidFill>
                <a:latin typeface="Arial" panose="020B0604020202020204" pitchFamily="34" charset="0"/>
                <a:cs typeface="Arial" panose="020B0604020202020204" pitchFamily="34" charset="0"/>
              </a:rPr>
              <a:t>Jurisdictional POCs and community partners will share any additional community data (GIS or community profile) </a:t>
            </a:r>
          </a:p>
          <a:p>
            <a:pPr>
              <a:lnSpc>
                <a:spcPct val="150000"/>
              </a:lnSpc>
              <a:spcBef>
                <a:spcPts val="600"/>
              </a:spcBef>
              <a:spcAft>
                <a:spcPts val="600"/>
              </a:spcAft>
            </a:pPr>
            <a:r>
              <a:rPr lang="en-US" sz="2400" dirty="0">
                <a:solidFill>
                  <a:srgbClr val="000000"/>
                </a:solidFill>
                <a:latin typeface="Arial" panose="020B0604020202020204" pitchFamily="34" charset="0"/>
                <a:cs typeface="Arial" panose="020B0604020202020204" pitchFamily="34" charset="0"/>
              </a:rPr>
              <a:t>Invite additional stakeholders, community organizations, as needed</a:t>
            </a:r>
          </a:p>
        </p:txBody>
      </p:sp>
    </p:spTree>
    <p:extLst>
      <p:ext uri="{BB962C8B-B14F-4D97-AF65-F5344CB8AC3E}">
        <p14:creationId xmlns:p14="http://schemas.microsoft.com/office/powerpoint/2010/main" val="1101929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DB3583-424D-3A4B-9D24-F8E9A53E6A3D}"/>
              </a:ext>
            </a:extLst>
          </p:cNvPr>
          <p:cNvSpPr>
            <a:spLocks noGrp="1"/>
          </p:cNvSpPr>
          <p:nvPr>
            <p:ph type="title"/>
          </p:nvPr>
        </p:nvSpPr>
        <p:spPr>
          <a:xfrm>
            <a:off x="1932674" y="0"/>
            <a:ext cx="7897091" cy="639890"/>
          </a:xfrm>
        </p:spPr>
        <p:txBody>
          <a:bodyPr>
            <a:normAutofit/>
          </a:bodyPr>
          <a:lstStyle/>
          <a:p>
            <a:pPr algn="l"/>
            <a:r>
              <a:rPr lang="en-US" sz="3600" dirty="0">
                <a:latin typeface="Arial" panose="020B0604020202020204" pitchFamily="34" charset="0"/>
                <a:cs typeface="Arial" panose="020B0604020202020204" pitchFamily="34" charset="0"/>
              </a:rPr>
              <a:t>Contact Information UASI </a:t>
            </a:r>
          </a:p>
        </p:txBody>
      </p:sp>
      <p:pic>
        <p:nvPicPr>
          <p:cNvPr id="2" name="Picture 1" descr="A picture containing person, indoor, wearing, looking&#10;&#10;Description automatically generated">
            <a:extLst>
              <a:ext uri="{FF2B5EF4-FFF2-40B4-BE49-F238E27FC236}">
                <a16:creationId xmlns:a16="http://schemas.microsoft.com/office/drawing/2014/main" id="{21B7603C-3A03-997C-19A6-744A36A5E40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492869"/>
            <a:ext cx="2681722" cy="5143500"/>
          </a:xfrm>
          <a:prstGeom prst="rect">
            <a:avLst/>
          </a:prstGeom>
        </p:spPr>
      </p:pic>
      <p:sp>
        <p:nvSpPr>
          <p:cNvPr id="4" name="Rectangle 3">
            <a:extLst>
              <a:ext uri="{FF2B5EF4-FFF2-40B4-BE49-F238E27FC236}">
                <a16:creationId xmlns:a16="http://schemas.microsoft.com/office/drawing/2014/main" id="{761BD3F1-D7C9-18FF-F536-6D5756A2520C}"/>
              </a:ext>
            </a:extLst>
          </p:cNvPr>
          <p:cNvSpPr/>
          <p:nvPr/>
        </p:nvSpPr>
        <p:spPr>
          <a:xfrm>
            <a:off x="2681722" y="1492869"/>
            <a:ext cx="137758" cy="5143500"/>
          </a:xfrm>
          <a:prstGeom prst="rect">
            <a:avLst/>
          </a:prstGeom>
          <a:solidFill>
            <a:srgbClr val="345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prstClr val="white"/>
              </a:solidFill>
              <a:latin typeface="Calibri" panose="020F0502020204030204"/>
            </a:endParaRPr>
          </a:p>
        </p:txBody>
      </p:sp>
      <p:pic>
        <p:nvPicPr>
          <p:cNvPr id="5" name="Picture 4" descr="A close up of a sign&#10;&#10;Description automatically generated">
            <a:extLst>
              <a:ext uri="{FF2B5EF4-FFF2-40B4-BE49-F238E27FC236}">
                <a16:creationId xmlns:a16="http://schemas.microsoft.com/office/drawing/2014/main" id="{992F1F3A-0424-A236-29F6-20D274BA1B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70214" y="1771193"/>
            <a:ext cx="1170499" cy="1171040"/>
          </a:xfrm>
          <a:prstGeom prst="rect">
            <a:avLst/>
          </a:prstGeom>
        </p:spPr>
      </p:pic>
      <p:pic>
        <p:nvPicPr>
          <p:cNvPr id="7" name="Picture 6" descr="A close up of a sign&#10;&#10;Description automatically generated">
            <a:extLst>
              <a:ext uri="{FF2B5EF4-FFF2-40B4-BE49-F238E27FC236}">
                <a16:creationId xmlns:a16="http://schemas.microsoft.com/office/drawing/2014/main" id="{85C1BDDA-A859-5CBA-0314-9081AB09A1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28876" y="4534815"/>
            <a:ext cx="1170499" cy="1171040"/>
          </a:xfrm>
          <a:prstGeom prst="rect">
            <a:avLst/>
          </a:prstGeom>
        </p:spPr>
      </p:pic>
      <p:sp>
        <p:nvSpPr>
          <p:cNvPr id="8" name="Content Placeholder 2">
            <a:extLst>
              <a:ext uri="{FF2B5EF4-FFF2-40B4-BE49-F238E27FC236}">
                <a16:creationId xmlns:a16="http://schemas.microsoft.com/office/drawing/2014/main" id="{CAE81F86-D7B5-96EB-CCCB-51DE6C91C0BD}"/>
              </a:ext>
            </a:extLst>
          </p:cNvPr>
          <p:cNvSpPr>
            <a:spLocks noGrp="1"/>
          </p:cNvSpPr>
          <p:nvPr>
            <p:ph idx="1"/>
          </p:nvPr>
        </p:nvSpPr>
        <p:spPr>
          <a:xfrm>
            <a:off x="4291447" y="1455387"/>
            <a:ext cx="4393796" cy="2111433"/>
          </a:xfrm>
        </p:spPr>
        <p:txBody>
          <a:bodyPr numCol="1" spcCol="457200">
            <a:normAutofit fontScale="62500" lnSpcReduction="20000"/>
          </a:bodyPr>
          <a:lstStyle/>
          <a:p>
            <a:pPr marL="0" indent="0" fontAlgn="ctr">
              <a:lnSpc>
                <a:spcPct val="150000"/>
              </a:lnSpc>
              <a:spcBef>
                <a:spcPts val="450"/>
              </a:spcBef>
              <a:buNone/>
            </a:pPr>
            <a:r>
              <a:rPr lang="en-US" sz="2600" b="1" dirty="0">
                <a:latin typeface="Arial" panose="020B0604020202020204" pitchFamily="34" charset="0"/>
                <a:cs typeface="Arial" panose="020B0604020202020204" pitchFamily="34" charset="0"/>
              </a:rPr>
              <a:t>Bay Area UASI</a:t>
            </a:r>
          </a:p>
          <a:p>
            <a:pPr marL="0" indent="0" defTabSz="685800" fontAlgn="ctr">
              <a:lnSpc>
                <a:spcPct val="150000"/>
              </a:lnSpc>
              <a:spcBef>
                <a:spcPts val="450"/>
              </a:spcBef>
              <a:buClr>
                <a:srgbClr val="E1BE2D"/>
              </a:buClr>
              <a:buNone/>
              <a:defRPr/>
            </a:pPr>
            <a:r>
              <a:rPr lang="en-US" sz="2600" dirty="0">
                <a:solidFill>
                  <a:prstClr val="black"/>
                </a:solidFill>
                <a:latin typeface="Arial" panose="020B0604020202020204" pitchFamily="34" charset="0"/>
                <a:cs typeface="Arial" panose="020B0604020202020204" pitchFamily="34" charset="0"/>
              </a:rPr>
              <a:t>Christophe Arnold		</a:t>
            </a:r>
          </a:p>
          <a:p>
            <a:pPr marL="0" indent="0" defTabSz="685800" fontAlgn="ctr">
              <a:lnSpc>
                <a:spcPct val="150000"/>
              </a:lnSpc>
              <a:spcBef>
                <a:spcPts val="450"/>
              </a:spcBef>
              <a:buClr>
                <a:srgbClr val="E1BE2D"/>
              </a:buClr>
              <a:buNone/>
              <a:defRPr/>
            </a:pPr>
            <a:r>
              <a:rPr lang="en-US" sz="2600" dirty="0">
                <a:solidFill>
                  <a:prstClr val="black"/>
                </a:solidFill>
                <a:latin typeface="Arial" panose="020B0604020202020204" pitchFamily="34" charset="0"/>
                <a:cs typeface="Arial" panose="020B0604020202020204" pitchFamily="34" charset="0"/>
              </a:rPr>
              <a:t>UASI Regional Project Manager</a:t>
            </a:r>
          </a:p>
          <a:p>
            <a:pPr marL="0" indent="0" defTabSz="685800" fontAlgn="ctr">
              <a:lnSpc>
                <a:spcPct val="150000"/>
              </a:lnSpc>
              <a:spcBef>
                <a:spcPts val="450"/>
              </a:spcBef>
              <a:buClr>
                <a:srgbClr val="E1BE2D"/>
              </a:buClr>
              <a:buNone/>
              <a:defRPr/>
            </a:pPr>
            <a:r>
              <a:rPr lang="en-US" sz="26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Christophe.Arnold@sfgov.org</a:t>
            </a:r>
            <a:r>
              <a:rPr lang="en-US" sz="2600">
                <a:latin typeface="Arial" panose="020B0604020202020204" pitchFamily="34" charset="0"/>
                <a:cs typeface="Arial" panose="020B0604020202020204" pitchFamily="34" charset="0"/>
              </a:rPr>
              <a:t> </a:t>
            </a:r>
          </a:p>
          <a:p>
            <a:pPr marL="0" indent="0" fontAlgn="ctr">
              <a:lnSpc>
                <a:spcPct val="150000"/>
              </a:lnSpc>
              <a:spcBef>
                <a:spcPts val="450"/>
              </a:spcBef>
              <a:buClr>
                <a:srgbClr val="E1BE2D"/>
              </a:buClr>
              <a:buNone/>
              <a:defRPr/>
            </a:pPr>
            <a:r>
              <a:rPr lang="en-US" sz="2600" dirty="0">
                <a:solidFill>
                  <a:prstClr val="black"/>
                </a:solidFill>
                <a:latin typeface="Arial" panose="020B0604020202020204" pitchFamily="34" charset="0"/>
                <a:cs typeface="Arial" panose="020B0604020202020204" pitchFamily="34" charset="0"/>
              </a:rPr>
              <a:t>(415) 272-6451</a:t>
            </a:r>
          </a:p>
          <a:p>
            <a:pPr marL="0" indent="0" fontAlgn="ctr">
              <a:spcBef>
                <a:spcPts val="450"/>
              </a:spcBef>
              <a:buClr>
                <a:srgbClr val="E1BE2D"/>
              </a:buClr>
              <a:buNone/>
            </a:pPr>
            <a:endParaRPr lang="en-US" sz="1200" dirty="0"/>
          </a:p>
          <a:p>
            <a:pPr marL="0" indent="0" fontAlgn="ctr">
              <a:spcBef>
                <a:spcPts val="450"/>
              </a:spcBef>
              <a:buClr>
                <a:srgbClr val="E1BE2D"/>
              </a:buClr>
              <a:buNone/>
            </a:pPr>
            <a:endParaRPr lang="en-US" sz="1500" dirty="0"/>
          </a:p>
        </p:txBody>
      </p:sp>
      <p:sp>
        <p:nvSpPr>
          <p:cNvPr id="9" name="Content Placeholder 2">
            <a:extLst>
              <a:ext uri="{FF2B5EF4-FFF2-40B4-BE49-F238E27FC236}">
                <a16:creationId xmlns:a16="http://schemas.microsoft.com/office/drawing/2014/main" id="{E662128B-E836-799C-27EE-B4224016072F}"/>
              </a:ext>
            </a:extLst>
          </p:cNvPr>
          <p:cNvSpPr txBox="1">
            <a:spLocks/>
          </p:cNvSpPr>
          <p:nvPr/>
        </p:nvSpPr>
        <p:spPr>
          <a:xfrm>
            <a:off x="4408772" y="4064619"/>
            <a:ext cx="4393796" cy="2111433"/>
          </a:xfrm>
          <a:prstGeom prst="rect">
            <a:avLst/>
          </a:prstGeom>
        </p:spPr>
        <p:txBody>
          <a:bodyPr vert="horz" lIns="91440" tIns="45720" rIns="91440" bIns="45720" numCol="1" spcCol="45720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ctr">
              <a:lnSpc>
                <a:spcPct val="150000"/>
              </a:lnSpc>
              <a:spcBef>
                <a:spcPts val="450"/>
              </a:spcBef>
              <a:buFont typeface="Arial" panose="020B0604020202020204" pitchFamily="34" charset="0"/>
              <a:buNone/>
            </a:pPr>
            <a:r>
              <a:rPr lang="en-US" sz="1700" b="1" dirty="0">
                <a:latin typeface="Arial" panose="020B0604020202020204" pitchFamily="34" charset="0"/>
                <a:cs typeface="Arial" panose="020B0604020202020204" pitchFamily="34" charset="0"/>
              </a:rPr>
              <a:t>Bay Area UASI</a:t>
            </a:r>
          </a:p>
          <a:p>
            <a:pPr marL="0" indent="0" defTabSz="685800" fontAlgn="ctr">
              <a:lnSpc>
                <a:spcPct val="150000"/>
              </a:lnSpc>
              <a:spcBef>
                <a:spcPts val="450"/>
              </a:spcBef>
              <a:buClr>
                <a:srgbClr val="E1BE2D"/>
              </a:buClr>
              <a:buNone/>
              <a:defRPr/>
            </a:pPr>
            <a:r>
              <a:rPr lang="en-US" sz="1700" dirty="0">
                <a:solidFill>
                  <a:prstClr val="black"/>
                </a:solidFill>
                <a:latin typeface="Arial" panose="020B0604020202020204" pitchFamily="34" charset="0"/>
                <a:cs typeface="Arial" panose="020B0604020202020204" pitchFamily="34" charset="0"/>
              </a:rPr>
              <a:t>Meredith Terrell</a:t>
            </a:r>
          </a:p>
          <a:p>
            <a:pPr marL="0" indent="0" defTabSz="685800" fontAlgn="ctr">
              <a:lnSpc>
                <a:spcPct val="150000"/>
              </a:lnSpc>
              <a:spcBef>
                <a:spcPts val="450"/>
              </a:spcBef>
              <a:buClr>
                <a:srgbClr val="E1BE2D"/>
              </a:buClr>
              <a:buNone/>
              <a:defRPr/>
            </a:pPr>
            <a:r>
              <a:rPr lang="en-US" sz="1700" dirty="0">
                <a:solidFill>
                  <a:prstClr val="black"/>
                </a:solidFill>
                <a:latin typeface="Arial" panose="020B0604020202020204" pitchFamily="34" charset="0"/>
                <a:cs typeface="Arial" panose="020B0604020202020204" pitchFamily="34" charset="0"/>
              </a:rPr>
              <a:t>Community Preparedness Analyst </a:t>
            </a:r>
          </a:p>
          <a:p>
            <a:pPr marL="0" indent="0" defTabSz="685800" fontAlgn="ctr">
              <a:lnSpc>
                <a:spcPct val="150000"/>
              </a:lnSpc>
              <a:spcBef>
                <a:spcPts val="450"/>
              </a:spcBef>
              <a:buClr>
                <a:srgbClr val="E1BE2D"/>
              </a:buClr>
              <a:buNone/>
              <a:defRPr/>
            </a:pPr>
            <a:r>
              <a:rPr lang="en-US" sz="1700" dirty="0">
                <a:solidFill>
                  <a:prstClr val="black"/>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Meredith.Terrell@sfgov.org</a:t>
            </a:r>
            <a:r>
              <a:rPr lang="en-US" sz="1700">
                <a:solidFill>
                  <a:prstClr val="black"/>
                </a:solidFill>
                <a:latin typeface="Arial" panose="020B0604020202020204" pitchFamily="34" charset="0"/>
                <a:cs typeface="Arial" panose="020B0604020202020204" pitchFamily="34" charset="0"/>
              </a:rPr>
              <a:t>  </a:t>
            </a:r>
          </a:p>
          <a:p>
            <a:pPr marL="0" indent="0" defTabSz="685800" fontAlgn="ctr">
              <a:lnSpc>
                <a:spcPct val="150000"/>
              </a:lnSpc>
              <a:spcBef>
                <a:spcPts val="450"/>
              </a:spcBef>
              <a:buClr>
                <a:srgbClr val="E1BE2D"/>
              </a:buClr>
              <a:buNone/>
              <a:defRPr/>
            </a:pPr>
            <a:r>
              <a:rPr lang="en-US" sz="1700" dirty="0">
                <a:solidFill>
                  <a:prstClr val="black"/>
                </a:solidFill>
                <a:latin typeface="Arial" panose="020B0604020202020204" pitchFamily="34" charset="0"/>
                <a:cs typeface="Arial" panose="020B0604020202020204" pitchFamily="34" charset="0"/>
              </a:rPr>
              <a:t>(415) 416-5110</a:t>
            </a:r>
          </a:p>
          <a:p>
            <a:pPr marL="0" indent="0" fontAlgn="ctr">
              <a:spcBef>
                <a:spcPts val="450"/>
              </a:spcBef>
              <a:buClr>
                <a:srgbClr val="E1BE2D"/>
              </a:buClr>
              <a:buFont typeface="Arial" panose="020B0604020202020204" pitchFamily="34" charset="0"/>
              <a:buNone/>
            </a:pPr>
            <a:endParaRPr lang="en-US" sz="1200" dirty="0"/>
          </a:p>
          <a:p>
            <a:pPr marL="0" indent="0" fontAlgn="ctr">
              <a:spcBef>
                <a:spcPts val="450"/>
              </a:spcBef>
              <a:buClr>
                <a:srgbClr val="E1BE2D"/>
              </a:buClr>
              <a:buFont typeface="Arial" panose="020B0604020202020204" pitchFamily="34" charset="0"/>
              <a:buNone/>
            </a:pPr>
            <a:endParaRPr lang="en-US" sz="1500" dirty="0"/>
          </a:p>
        </p:txBody>
      </p:sp>
    </p:spTree>
    <p:extLst>
      <p:ext uri="{BB962C8B-B14F-4D97-AF65-F5344CB8AC3E}">
        <p14:creationId xmlns:p14="http://schemas.microsoft.com/office/powerpoint/2010/main" val="2719677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1B07-0787-8C00-C0DF-01E53ED931C2}"/>
              </a:ext>
            </a:extLst>
          </p:cNvPr>
          <p:cNvSpPr>
            <a:spLocks noGrp="1"/>
          </p:cNvSpPr>
          <p:nvPr>
            <p:ph type="ctrTitle"/>
          </p:nvPr>
        </p:nvSpPr>
        <p:spPr>
          <a:xfrm>
            <a:off x="570259" y="1061541"/>
            <a:ext cx="4302824" cy="1448702"/>
          </a:xfrm>
        </p:spPr>
        <p:txBody>
          <a:bodyPr/>
          <a:lstStyle/>
          <a:p>
            <a:r>
              <a:rPr lang="en-US" dirty="0"/>
              <a:t>Welcome &amp; Introductions</a:t>
            </a:r>
          </a:p>
        </p:txBody>
      </p:sp>
      <p:pic>
        <p:nvPicPr>
          <p:cNvPr id="3" name="Graphic 2" descr="Handshake">
            <a:extLst>
              <a:ext uri="{FF2B5EF4-FFF2-40B4-BE49-F238E27FC236}">
                <a16:creationId xmlns:a16="http://schemas.microsoft.com/office/drawing/2014/main" id="{618C3C5E-5DDE-B099-81C4-ACDC1EEFEAA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4581" y="2767307"/>
            <a:ext cx="2621828" cy="2621828"/>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816537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DB3583-424D-3A4B-9D24-F8E9A53E6A3D}"/>
              </a:ext>
            </a:extLst>
          </p:cNvPr>
          <p:cNvSpPr>
            <a:spLocks noGrp="1"/>
          </p:cNvSpPr>
          <p:nvPr>
            <p:ph type="title"/>
          </p:nvPr>
        </p:nvSpPr>
        <p:spPr>
          <a:xfrm>
            <a:off x="1340861" y="8917"/>
            <a:ext cx="7897091" cy="639890"/>
          </a:xfrm>
        </p:spPr>
        <p:txBody>
          <a:bodyPr>
            <a:normAutofit/>
          </a:bodyPr>
          <a:lstStyle/>
          <a:p>
            <a:pPr algn="l"/>
            <a:r>
              <a:rPr lang="en-US" sz="3600" dirty="0">
                <a:latin typeface="Arial" panose="020B0604020202020204" pitchFamily="34" charset="0"/>
                <a:cs typeface="Arial" panose="020B0604020202020204" pitchFamily="34" charset="0"/>
              </a:rPr>
              <a:t>Contact Information Consultants </a:t>
            </a:r>
          </a:p>
        </p:txBody>
      </p:sp>
      <p:pic>
        <p:nvPicPr>
          <p:cNvPr id="2" name="Picture 1" descr="A picture containing person, indoor, wearing, looking&#10;&#10;Description automatically generated">
            <a:extLst>
              <a:ext uri="{FF2B5EF4-FFF2-40B4-BE49-F238E27FC236}">
                <a16:creationId xmlns:a16="http://schemas.microsoft.com/office/drawing/2014/main" id="{21B7603C-3A03-997C-19A6-744A36A5E40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492869"/>
            <a:ext cx="2681722" cy="5143500"/>
          </a:xfrm>
          <a:prstGeom prst="rect">
            <a:avLst/>
          </a:prstGeom>
        </p:spPr>
      </p:pic>
      <p:sp>
        <p:nvSpPr>
          <p:cNvPr id="4" name="Rectangle 3">
            <a:extLst>
              <a:ext uri="{FF2B5EF4-FFF2-40B4-BE49-F238E27FC236}">
                <a16:creationId xmlns:a16="http://schemas.microsoft.com/office/drawing/2014/main" id="{761BD3F1-D7C9-18FF-F536-6D5756A2520C}"/>
              </a:ext>
            </a:extLst>
          </p:cNvPr>
          <p:cNvSpPr/>
          <p:nvPr/>
        </p:nvSpPr>
        <p:spPr>
          <a:xfrm>
            <a:off x="2681722" y="1492869"/>
            <a:ext cx="137758" cy="5143500"/>
          </a:xfrm>
          <a:prstGeom prst="rect">
            <a:avLst/>
          </a:prstGeom>
          <a:solidFill>
            <a:srgbClr val="345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prstClr val="white"/>
              </a:solidFill>
              <a:latin typeface="Calibri" panose="020F0502020204030204"/>
            </a:endParaRPr>
          </a:p>
        </p:txBody>
      </p:sp>
      <p:sp>
        <p:nvSpPr>
          <p:cNvPr id="8" name="Content Placeholder 2">
            <a:extLst>
              <a:ext uri="{FF2B5EF4-FFF2-40B4-BE49-F238E27FC236}">
                <a16:creationId xmlns:a16="http://schemas.microsoft.com/office/drawing/2014/main" id="{CAE81F86-D7B5-96EB-CCCB-51DE6C91C0BD}"/>
              </a:ext>
            </a:extLst>
          </p:cNvPr>
          <p:cNvSpPr>
            <a:spLocks noGrp="1"/>
          </p:cNvSpPr>
          <p:nvPr>
            <p:ph idx="1"/>
          </p:nvPr>
        </p:nvSpPr>
        <p:spPr>
          <a:xfrm>
            <a:off x="5053584" y="1492869"/>
            <a:ext cx="4393796" cy="2062682"/>
          </a:xfrm>
        </p:spPr>
        <p:txBody>
          <a:bodyPr numCol="1" spcCol="457200">
            <a:normAutofit fontScale="92500" lnSpcReduction="10000"/>
          </a:bodyPr>
          <a:lstStyle/>
          <a:p>
            <a:pPr marL="0" indent="0" fontAlgn="ctr">
              <a:lnSpc>
                <a:spcPct val="150000"/>
              </a:lnSpc>
              <a:spcBef>
                <a:spcPts val="450"/>
              </a:spcBef>
              <a:buNone/>
            </a:pPr>
            <a:r>
              <a:rPr lang="en-US" sz="1700" b="1" dirty="0">
                <a:latin typeface="Arial" panose="020B0604020202020204" pitchFamily="34" charset="0"/>
                <a:cs typeface="Arial" panose="020B0604020202020204" pitchFamily="34" charset="0"/>
              </a:rPr>
              <a:t>Suhr Consulting Group</a:t>
            </a:r>
          </a:p>
          <a:p>
            <a:pPr marL="0" indent="0" defTabSz="685800" fontAlgn="ctr">
              <a:lnSpc>
                <a:spcPct val="150000"/>
              </a:lnSpc>
              <a:spcBef>
                <a:spcPts val="450"/>
              </a:spcBef>
              <a:buClr>
                <a:srgbClr val="E1BE2D"/>
              </a:buClr>
              <a:buNone/>
              <a:defRPr/>
            </a:pPr>
            <a:r>
              <a:rPr lang="en-US" sz="1700" dirty="0">
                <a:latin typeface="Arial" panose="020B0604020202020204" pitchFamily="34" charset="0"/>
                <a:cs typeface="Arial" panose="020B0604020202020204" pitchFamily="34" charset="0"/>
              </a:rPr>
              <a:t>Wendy Suhr	</a:t>
            </a:r>
          </a:p>
          <a:p>
            <a:pPr marL="0" indent="0" defTabSz="685800" fontAlgn="ctr">
              <a:lnSpc>
                <a:spcPct val="150000"/>
              </a:lnSpc>
              <a:spcBef>
                <a:spcPts val="450"/>
              </a:spcBef>
              <a:buClr>
                <a:srgbClr val="E1BE2D"/>
              </a:buClr>
              <a:buNone/>
              <a:defRPr/>
            </a:pPr>
            <a:r>
              <a:rPr lang="en-US" sz="1700" dirty="0">
                <a:latin typeface="Arial" panose="020B0604020202020204" pitchFamily="34" charset="0"/>
                <a:cs typeface="Arial" panose="020B0604020202020204" pitchFamily="34" charset="0"/>
              </a:rPr>
              <a:t>Task Lead</a:t>
            </a:r>
          </a:p>
          <a:p>
            <a:pPr marL="0" indent="0" defTabSz="685800" fontAlgn="ctr">
              <a:lnSpc>
                <a:spcPct val="150000"/>
              </a:lnSpc>
              <a:spcBef>
                <a:spcPts val="450"/>
              </a:spcBef>
              <a:buClr>
                <a:srgbClr val="E1BE2D"/>
              </a:buClr>
              <a:buNone/>
              <a:defRPr/>
            </a:pPr>
            <a:r>
              <a:rPr lang="en-US" sz="17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wsuhr@scg-sf.com</a:t>
            </a:r>
            <a:r>
              <a:rPr lang="en-US" sz="1700">
                <a:latin typeface="Arial" panose="020B0604020202020204" pitchFamily="34" charset="0"/>
                <a:cs typeface="Arial" panose="020B0604020202020204" pitchFamily="34" charset="0"/>
              </a:rPr>
              <a:t> </a:t>
            </a:r>
          </a:p>
          <a:p>
            <a:pPr marL="0" indent="0" fontAlgn="ctr">
              <a:lnSpc>
                <a:spcPct val="150000"/>
              </a:lnSpc>
              <a:spcBef>
                <a:spcPts val="450"/>
              </a:spcBef>
              <a:buClr>
                <a:srgbClr val="E1BE2D"/>
              </a:buClr>
              <a:buNone/>
              <a:defRPr/>
            </a:pPr>
            <a:r>
              <a:rPr lang="en-US" sz="1700" dirty="0">
                <a:latin typeface="Arial" panose="020B0604020202020204" pitchFamily="34" charset="0"/>
                <a:cs typeface="Arial" panose="020B0604020202020204" pitchFamily="34" charset="0"/>
              </a:rPr>
              <a:t>(415) 680-6271</a:t>
            </a:r>
          </a:p>
          <a:p>
            <a:pPr marL="0" indent="0" fontAlgn="ctr">
              <a:spcBef>
                <a:spcPts val="450"/>
              </a:spcBef>
              <a:buClr>
                <a:srgbClr val="E1BE2D"/>
              </a:buClr>
              <a:buNone/>
            </a:pPr>
            <a:endParaRPr lang="en-US" sz="1200" dirty="0"/>
          </a:p>
          <a:p>
            <a:pPr marL="0" indent="0" fontAlgn="ctr">
              <a:spcBef>
                <a:spcPts val="450"/>
              </a:spcBef>
              <a:buClr>
                <a:srgbClr val="E1BE2D"/>
              </a:buClr>
              <a:buNone/>
            </a:pPr>
            <a:endParaRPr lang="en-US" sz="1500" dirty="0"/>
          </a:p>
        </p:txBody>
      </p:sp>
      <p:sp>
        <p:nvSpPr>
          <p:cNvPr id="9" name="Content Placeholder 2">
            <a:extLst>
              <a:ext uri="{FF2B5EF4-FFF2-40B4-BE49-F238E27FC236}">
                <a16:creationId xmlns:a16="http://schemas.microsoft.com/office/drawing/2014/main" id="{E662128B-E836-799C-27EE-B4224016072F}"/>
              </a:ext>
            </a:extLst>
          </p:cNvPr>
          <p:cNvSpPr txBox="1">
            <a:spLocks/>
          </p:cNvSpPr>
          <p:nvPr/>
        </p:nvSpPr>
        <p:spPr>
          <a:xfrm>
            <a:off x="4991273" y="4333790"/>
            <a:ext cx="4393796" cy="2062681"/>
          </a:xfrm>
          <a:prstGeom prst="rect">
            <a:avLst/>
          </a:prstGeom>
        </p:spPr>
        <p:txBody>
          <a:bodyPr vert="horz" lIns="91440" tIns="45720" rIns="91440" bIns="45720" numCol="1" spcCol="45720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ctr">
              <a:lnSpc>
                <a:spcPct val="150000"/>
              </a:lnSpc>
              <a:spcBef>
                <a:spcPts val="450"/>
              </a:spcBef>
              <a:buFont typeface="Arial" panose="020B0604020202020204" pitchFamily="34" charset="0"/>
              <a:buNone/>
            </a:pPr>
            <a:r>
              <a:rPr lang="en-US" sz="1700" b="1" dirty="0">
                <a:latin typeface="Arial" panose="020B0604020202020204" pitchFamily="34" charset="0"/>
                <a:cs typeface="Arial" panose="020B0604020202020204" pitchFamily="34" charset="0"/>
              </a:rPr>
              <a:t>SF CARD</a:t>
            </a:r>
          </a:p>
          <a:p>
            <a:pPr marL="0" indent="0" defTabSz="685800" fontAlgn="ctr">
              <a:lnSpc>
                <a:spcPct val="150000"/>
              </a:lnSpc>
              <a:spcBef>
                <a:spcPts val="450"/>
              </a:spcBef>
              <a:buClr>
                <a:srgbClr val="E1BE2D"/>
              </a:buClr>
              <a:buNone/>
              <a:defRPr/>
            </a:pPr>
            <a:r>
              <a:rPr lang="en-US" sz="1700" dirty="0">
                <a:latin typeface="Arial" panose="020B0604020202020204" pitchFamily="34" charset="0"/>
                <a:cs typeface="Arial" panose="020B0604020202020204" pitchFamily="34" charset="0"/>
              </a:rPr>
              <a:t>Heather Lee</a:t>
            </a:r>
          </a:p>
          <a:p>
            <a:pPr marL="0" indent="0" defTabSz="685800" fontAlgn="ctr">
              <a:lnSpc>
                <a:spcPct val="150000"/>
              </a:lnSpc>
              <a:spcBef>
                <a:spcPts val="450"/>
              </a:spcBef>
              <a:buClr>
                <a:srgbClr val="E1BE2D"/>
              </a:buClr>
              <a:buNone/>
              <a:defRPr/>
            </a:pPr>
            <a:r>
              <a:rPr lang="en-US" sz="1700" dirty="0">
                <a:latin typeface="Arial" panose="020B0604020202020204" pitchFamily="34" charset="0"/>
                <a:cs typeface="Arial" panose="020B0604020202020204" pitchFamily="34" charset="0"/>
              </a:rPr>
              <a:t>Community Partners Lead </a:t>
            </a:r>
          </a:p>
          <a:p>
            <a:pPr marL="0" indent="0" defTabSz="685800" fontAlgn="ctr">
              <a:lnSpc>
                <a:spcPct val="150000"/>
              </a:lnSpc>
              <a:spcBef>
                <a:spcPts val="450"/>
              </a:spcBef>
              <a:buClr>
                <a:srgbClr val="E1BE2D"/>
              </a:buClr>
              <a:buNone/>
              <a:defRPr/>
            </a:pPr>
            <a:r>
              <a:rPr lang="en-US" sz="17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heather@sfcard.org</a:t>
            </a:r>
            <a:r>
              <a:rPr lang="en-US" sz="1700">
                <a:latin typeface="Arial" panose="020B0604020202020204" pitchFamily="34" charset="0"/>
                <a:cs typeface="Arial" panose="020B0604020202020204" pitchFamily="34" charset="0"/>
              </a:rPr>
              <a:t> </a:t>
            </a:r>
          </a:p>
          <a:p>
            <a:pPr marL="0" indent="0" defTabSz="685800" fontAlgn="ctr">
              <a:lnSpc>
                <a:spcPct val="150000"/>
              </a:lnSpc>
              <a:spcBef>
                <a:spcPts val="450"/>
              </a:spcBef>
              <a:buClr>
                <a:srgbClr val="E1BE2D"/>
              </a:buClr>
              <a:buNone/>
              <a:defRPr/>
            </a:pPr>
            <a:r>
              <a:rPr lang="en-US" sz="1700" dirty="0">
                <a:latin typeface="Arial" panose="020B0604020202020204" pitchFamily="34" charset="0"/>
                <a:cs typeface="Arial" panose="020B0604020202020204" pitchFamily="34" charset="0"/>
              </a:rPr>
              <a:t>(415) 410-3639</a:t>
            </a:r>
          </a:p>
          <a:p>
            <a:pPr marL="0" indent="0" fontAlgn="ctr">
              <a:spcBef>
                <a:spcPts val="450"/>
              </a:spcBef>
              <a:buClr>
                <a:srgbClr val="E1BE2D"/>
              </a:buClr>
              <a:buFont typeface="Arial" panose="020B0604020202020204" pitchFamily="34" charset="0"/>
              <a:buNone/>
            </a:pPr>
            <a:endParaRPr lang="en-US" sz="1200" dirty="0"/>
          </a:p>
          <a:p>
            <a:pPr marL="0" indent="0" fontAlgn="ctr">
              <a:spcBef>
                <a:spcPts val="450"/>
              </a:spcBef>
              <a:buClr>
                <a:srgbClr val="E1BE2D"/>
              </a:buClr>
              <a:buFont typeface="Arial" panose="020B0604020202020204" pitchFamily="34" charset="0"/>
              <a:buNone/>
            </a:pPr>
            <a:endParaRPr lang="en-US" sz="1500" dirty="0"/>
          </a:p>
        </p:txBody>
      </p:sp>
      <p:pic>
        <p:nvPicPr>
          <p:cNvPr id="6" name="Picture 2" descr="SF CARD">
            <a:extLst>
              <a:ext uri="{FF2B5EF4-FFF2-40B4-BE49-F238E27FC236}">
                <a16:creationId xmlns:a16="http://schemas.microsoft.com/office/drawing/2014/main" id="{5D015E8D-221A-A79A-4183-269A514E28C0}"/>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939380" y="4572277"/>
            <a:ext cx="1632620" cy="9215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blue logo with a white background&#10;&#10;Description automatically generated">
            <a:extLst>
              <a:ext uri="{FF2B5EF4-FFF2-40B4-BE49-F238E27FC236}">
                <a16:creationId xmlns:a16="http://schemas.microsoft.com/office/drawing/2014/main" id="{484E2E6A-0F50-949A-DF46-FD168480732E}"/>
              </a:ext>
            </a:extLst>
          </p:cNvPr>
          <p:cNvPicPr>
            <a:picLocks noChangeAspect="1"/>
          </p:cNvPicPr>
          <p:nvPr/>
        </p:nvPicPr>
        <p:blipFill>
          <a:blip r:embed="rId7"/>
          <a:stretch>
            <a:fillRect/>
          </a:stretch>
        </p:blipFill>
        <p:spPr>
          <a:xfrm>
            <a:off x="3239648" y="2000942"/>
            <a:ext cx="1219200" cy="1219200"/>
          </a:xfrm>
          <a:prstGeom prst="rect">
            <a:avLst/>
          </a:prstGeom>
        </p:spPr>
      </p:pic>
    </p:spTree>
    <p:extLst>
      <p:ext uri="{BB962C8B-B14F-4D97-AF65-F5344CB8AC3E}">
        <p14:creationId xmlns:p14="http://schemas.microsoft.com/office/powerpoint/2010/main" val="394085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DB3583-424D-3A4B-9D24-F8E9A53E6A3D}"/>
              </a:ext>
            </a:extLst>
          </p:cNvPr>
          <p:cNvSpPr>
            <a:spLocks noGrp="1"/>
          </p:cNvSpPr>
          <p:nvPr>
            <p:ph type="title"/>
          </p:nvPr>
        </p:nvSpPr>
        <p:spPr>
          <a:xfrm>
            <a:off x="3512093" y="0"/>
            <a:ext cx="7897091" cy="639890"/>
          </a:xfrm>
        </p:spPr>
        <p:txBody>
          <a:bodyPr>
            <a:normAutofit/>
          </a:bodyPr>
          <a:lstStyle/>
          <a:p>
            <a:pPr algn="l"/>
            <a:r>
              <a:rPr lang="en-US" sz="3600" dirty="0">
                <a:latin typeface="Arial" panose="020B0604020202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04393CE1-0858-218B-FE8A-5C4EBD5C0CC7}"/>
              </a:ext>
            </a:extLst>
          </p:cNvPr>
          <p:cNvPicPr>
            <a:picLocks noChangeAspect="1"/>
          </p:cNvPicPr>
          <p:nvPr/>
        </p:nvPicPr>
        <p:blipFill>
          <a:blip r:embed="rId3"/>
          <a:stretch>
            <a:fillRect/>
          </a:stretch>
        </p:blipFill>
        <p:spPr>
          <a:xfrm>
            <a:off x="2641515" y="1643073"/>
            <a:ext cx="3617969" cy="3816517"/>
          </a:xfrm>
          <a:prstGeom prst="rect">
            <a:avLst/>
          </a:prstGeom>
        </p:spPr>
      </p:pic>
    </p:spTree>
    <p:extLst>
      <p:ext uri="{BB962C8B-B14F-4D97-AF65-F5344CB8AC3E}">
        <p14:creationId xmlns:p14="http://schemas.microsoft.com/office/powerpoint/2010/main" val="2548798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1B07-0787-8C00-C0DF-01E53ED931C2}"/>
              </a:ext>
            </a:extLst>
          </p:cNvPr>
          <p:cNvSpPr>
            <a:spLocks noGrp="1"/>
          </p:cNvSpPr>
          <p:nvPr>
            <p:ph type="ctrTitle"/>
          </p:nvPr>
        </p:nvSpPr>
        <p:spPr>
          <a:xfrm>
            <a:off x="1052397" y="1610182"/>
            <a:ext cx="4801304" cy="1448702"/>
          </a:xfrm>
        </p:spPr>
        <p:txBody>
          <a:bodyPr/>
          <a:lstStyle/>
          <a:p>
            <a:r>
              <a:rPr lang="en-US" dirty="0"/>
              <a:t>Thank You!</a:t>
            </a:r>
          </a:p>
        </p:txBody>
      </p:sp>
    </p:spTree>
    <p:extLst>
      <p:ext uri="{BB962C8B-B14F-4D97-AF65-F5344CB8AC3E}">
        <p14:creationId xmlns:p14="http://schemas.microsoft.com/office/powerpoint/2010/main" val="1912875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BBED9E-9BCE-489C-A3D3-14102F3D20D7}"/>
              </a:ext>
            </a:extLst>
          </p:cNvPr>
          <p:cNvSpPr txBox="1"/>
          <p:nvPr/>
        </p:nvSpPr>
        <p:spPr>
          <a:xfrm>
            <a:off x="1632491" y="966728"/>
            <a:ext cx="6810311"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white"/>
                </a:solidFill>
                <a:effectLst/>
                <a:uLnTx/>
                <a:uFillTx/>
                <a:latin typeface="Calibri" panose="020F0502020204030204"/>
                <a:ea typeface="+mn-ea"/>
                <a:cs typeface="+mn-cs"/>
              </a:rPr>
              <a:t>Emergency Management Work Group Meeting – Q4 2023</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6F91F450-739F-25E8-B172-C357387F721C}"/>
              </a:ext>
            </a:extLst>
          </p:cNvPr>
          <p:cNvSpPr>
            <a:spLocks noGrp="1"/>
          </p:cNvSpPr>
          <p:nvPr>
            <p:ph type="title"/>
          </p:nvPr>
        </p:nvSpPr>
        <p:spPr>
          <a:xfrm>
            <a:off x="161600" y="0"/>
            <a:ext cx="8500468" cy="639890"/>
          </a:xfrm>
        </p:spPr>
        <p:txBody>
          <a:bodyPr>
            <a:normAutofit/>
          </a:bodyPr>
          <a:lstStyle/>
          <a:p>
            <a:r>
              <a:rPr kumimoji="0" lang="en-US" altLang="en-US" sz="2800" b="1" i="0" u="none" strike="noStrike" kern="1200" cap="none" spc="75" normalizeH="0" baseline="0" noProof="0" dirty="0">
                <a:ln>
                  <a:noFill/>
                </a:ln>
                <a:solidFill>
                  <a:prstClr val="white"/>
                </a:solidFill>
                <a:effectLst/>
                <a:uLnTx/>
                <a:uFillTx/>
                <a:latin typeface="Calibri" panose="020F0502020204030204"/>
                <a:ea typeface="+mn-ea"/>
                <a:cs typeface="Arial"/>
              </a:rPr>
              <a:t> </a:t>
            </a:r>
            <a:r>
              <a:rPr kumimoji="0" lang="en-US" altLang="en-US" sz="3600" b="1" i="0" u="none" strike="noStrike" kern="1200" cap="none" spc="75"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Introductions</a:t>
            </a:r>
            <a:endParaRPr lang="en-US" sz="3600" dirty="0">
              <a:latin typeface="Arial" panose="020B0604020202020204" pitchFamily="34" charset="0"/>
              <a:cs typeface="Arial" panose="020B0604020202020204" pitchFamily="34" charset="0"/>
            </a:endParaRPr>
          </a:p>
        </p:txBody>
      </p:sp>
      <p:sp>
        <p:nvSpPr>
          <p:cNvPr id="11" name="Content Placeholder 10">
            <a:extLst>
              <a:ext uri="{FF2B5EF4-FFF2-40B4-BE49-F238E27FC236}">
                <a16:creationId xmlns:a16="http://schemas.microsoft.com/office/drawing/2014/main" id="{8E31A9A3-9EE0-3E2B-A6E9-925567DDA6E3}"/>
              </a:ext>
            </a:extLst>
          </p:cNvPr>
          <p:cNvSpPr>
            <a:spLocks noGrp="1"/>
          </p:cNvSpPr>
          <p:nvPr>
            <p:ph idx="1"/>
          </p:nvPr>
        </p:nvSpPr>
        <p:spPr>
          <a:xfrm>
            <a:off x="387899" y="1382226"/>
            <a:ext cx="8368202" cy="5090984"/>
          </a:xfrm>
        </p:spPr>
        <p:txBody>
          <a:bodyPr/>
          <a:lstStyle/>
          <a:p>
            <a:pPr marL="0" indent="0">
              <a:buNone/>
            </a:pPr>
            <a:endParaRPr lang="en-US" b="1" dirty="0"/>
          </a:p>
          <a:p>
            <a:pPr marL="0" indent="0">
              <a:buNone/>
            </a:pPr>
            <a:endParaRPr lang="en-US" b="1" dirty="0"/>
          </a:p>
        </p:txBody>
      </p:sp>
      <p:sp>
        <p:nvSpPr>
          <p:cNvPr id="2" name="TextBox 1">
            <a:extLst>
              <a:ext uri="{FF2B5EF4-FFF2-40B4-BE49-F238E27FC236}">
                <a16:creationId xmlns:a16="http://schemas.microsoft.com/office/drawing/2014/main" id="{8C27AD48-E2AD-0EE7-F1C6-084DA2FBAB1D}"/>
              </a:ext>
            </a:extLst>
          </p:cNvPr>
          <p:cNvSpPr txBox="1"/>
          <p:nvPr/>
        </p:nvSpPr>
        <p:spPr>
          <a:xfrm>
            <a:off x="387899" y="2841828"/>
            <a:ext cx="8031409" cy="16858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Name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Organization/Agency</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Why have you decided to be involved with this project?</a:t>
            </a:r>
          </a:p>
        </p:txBody>
      </p:sp>
      <p:pic>
        <p:nvPicPr>
          <p:cNvPr id="4" name="Picture 3" descr="A group of people standing together&#10;&#10;Description automatically generated">
            <a:extLst>
              <a:ext uri="{FF2B5EF4-FFF2-40B4-BE49-F238E27FC236}">
                <a16:creationId xmlns:a16="http://schemas.microsoft.com/office/drawing/2014/main" id="{44E85DF4-DF4F-7772-7ABF-D6376E4691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19404" y="908828"/>
            <a:ext cx="3136697" cy="2876510"/>
          </a:xfrm>
          <a:prstGeom prst="rect">
            <a:avLst/>
          </a:prstGeom>
        </p:spPr>
      </p:pic>
    </p:spTree>
    <p:extLst>
      <p:ext uri="{BB962C8B-B14F-4D97-AF65-F5344CB8AC3E}">
        <p14:creationId xmlns:p14="http://schemas.microsoft.com/office/powerpoint/2010/main" val="4275694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1B07-0787-8C00-C0DF-01E53ED931C2}"/>
              </a:ext>
            </a:extLst>
          </p:cNvPr>
          <p:cNvSpPr>
            <a:spLocks noGrp="1"/>
          </p:cNvSpPr>
          <p:nvPr>
            <p:ph type="ctrTitle"/>
          </p:nvPr>
        </p:nvSpPr>
        <p:spPr>
          <a:xfrm>
            <a:off x="1401531" y="1094792"/>
            <a:ext cx="2605203" cy="1448702"/>
          </a:xfrm>
        </p:spPr>
        <p:txBody>
          <a:bodyPr/>
          <a:lstStyle/>
          <a:p>
            <a:r>
              <a:rPr lang="en-US" dirty="0"/>
              <a:t>Agenda</a:t>
            </a:r>
          </a:p>
        </p:txBody>
      </p:sp>
      <p:pic>
        <p:nvPicPr>
          <p:cNvPr id="4" name="Graphic 3" descr="List with solid fill">
            <a:extLst>
              <a:ext uri="{FF2B5EF4-FFF2-40B4-BE49-F238E27FC236}">
                <a16:creationId xmlns:a16="http://schemas.microsoft.com/office/drawing/2014/main" id="{434CDF68-0A40-B8B1-092B-D795E47E60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91980" y="3161039"/>
            <a:ext cx="2306936" cy="2306936"/>
          </a:xfrm>
          <a:prstGeom prst="rect">
            <a:avLst/>
          </a:prstGeom>
        </p:spPr>
      </p:pic>
    </p:spTree>
    <p:extLst>
      <p:ext uri="{BB962C8B-B14F-4D97-AF65-F5344CB8AC3E}">
        <p14:creationId xmlns:p14="http://schemas.microsoft.com/office/powerpoint/2010/main" val="472241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BBED9E-9BCE-489C-A3D3-14102F3D20D7}"/>
              </a:ext>
            </a:extLst>
          </p:cNvPr>
          <p:cNvSpPr txBox="1"/>
          <p:nvPr/>
        </p:nvSpPr>
        <p:spPr>
          <a:xfrm>
            <a:off x="1632491" y="966728"/>
            <a:ext cx="6810311"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white"/>
                </a:solidFill>
                <a:effectLst/>
                <a:uLnTx/>
                <a:uFillTx/>
                <a:latin typeface="Calibri" panose="020F0502020204030204"/>
                <a:ea typeface="+mn-ea"/>
                <a:cs typeface="+mn-cs"/>
              </a:rPr>
              <a:t>Emergency Management Work Group Meeting – Q4 2023</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6F91F450-739F-25E8-B172-C357387F721C}"/>
              </a:ext>
            </a:extLst>
          </p:cNvPr>
          <p:cNvSpPr>
            <a:spLocks noGrp="1"/>
          </p:cNvSpPr>
          <p:nvPr>
            <p:ph type="title"/>
          </p:nvPr>
        </p:nvSpPr>
        <p:spPr>
          <a:xfrm>
            <a:off x="161600" y="0"/>
            <a:ext cx="8500468" cy="639890"/>
          </a:xfrm>
        </p:spPr>
        <p:txBody>
          <a:bodyPr>
            <a:normAutofit/>
          </a:bodyPr>
          <a:lstStyle/>
          <a:p>
            <a:r>
              <a:rPr kumimoji="0" lang="en-US" altLang="en-US" sz="2800" b="1" i="0" u="none" strike="noStrike" kern="1200" cap="none" spc="75" normalizeH="0" baseline="0" noProof="0" dirty="0">
                <a:ln>
                  <a:noFill/>
                </a:ln>
                <a:solidFill>
                  <a:prstClr val="white"/>
                </a:solidFill>
                <a:effectLst/>
                <a:uLnTx/>
                <a:uFillTx/>
                <a:latin typeface="Calibri" panose="020F0502020204030204"/>
                <a:ea typeface="+mn-ea"/>
                <a:cs typeface="Arial"/>
              </a:rPr>
              <a:t> </a:t>
            </a:r>
            <a:r>
              <a:rPr kumimoji="0" lang="en-US" altLang="en-US" sz="3600" b="1" i="0" u="none" strike="noStrike" kern="1200" cap="none" spc="75"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Agenda</a:t>
            </a:r>
            <a:endParaRPr lang="en-US" sz="3600" dirty="0">
              <a:latin typeface="Arial" panose="020B0604020202020204" pitchFamily="34" charset="0"/>
              <a:cs typeface="Arial" panose="020B0604020202020204" pitchFamily="34" charset="0"/>
            </a:endParaRPr>
          </a:p>
        </p:txBody>
      </p:sp>
      <p:sp>
        <p:nvSpPr>
          <p:cNvPr id="11" name="Content Placeholder 10">
            <a:extLst>
              <a:ext uri="{FF2B5EF4-FFF2-40B4-BE49-F238E27FC236}">
                <a16:creationId xmlns:a16="http://schemas.microsoft.com/office/drawing/2014/main" id="{8E31A9A3-9EE0-3E2B-A6E9-925567DDA6E3}"/>
              </a:ext>
            </a:extLst>
          </p:cNvPr>
          <p:cNvSpPr>
            <a:spLocks noGrp="1"/>
          </p:cNvSpPr>
          <p:nvPr>
            <p:ph idx="1"/>
          </p:nvPr>
        </p:nvSpPr>
        <p:spPr>
          <a:xfrm>
            <a:off x="387899" y="1174477"/>
            <a:ext cx="8368202" cy="5090984"/>
          </a:xfrm>
        </p:spPr>
        <p:txBody>
          <a:bodyPr/>
          <a:lstStyle/>
          <a:p>
            <a:pPr marL="0" indent="0">
              <a:buNone/>
            </a:pPr>
            <a:endParaRPr lang="en-US" b="1" dirty="0"/>
          </a:p>
          <a:p>
            <a:pPr marL="0" indent="0">
              <a:buNone/>
            </a:pPr>
            <a:endParaRPr lang="en-US" b="1" dirty="0"/>
          </a:p>
        </p:txBody>
      </p:sp>
      <p:sp>
        <p:nvSpPr>
          <p:cNvPr id="4" name="Text Placeholder 2">
            <a:extLst>
              <a:ext uri="{FF2B5EF4-FFF2-40B4-BE49-F238E27FC236}">
                <a16:creationId xmlns:a16="http://schemas.microsoft.com/office/drawing/2014/main" id="{8FB6B546-49FD-0D2D-1CBD-71D8F2CB8B3F}"/>
              </a:ext>
            </a:extLst>
          </p:cNvPr>
          <p:cNvSpPr txBox="1">
            <a:spLocks/>
          </p:cNvSpPr>
          <p:nvPr/>
        </p:nvSpPr>
        <p:spPr>
          <a:xfrm>
            <a:off x="667947" y="1357583"/>
            <a:ext cx="6254543" cy="4724772"/>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14350" indent="-514350">
              <a:lnSpc>
                <a:spcPct val="100000"/>
              </a:lnSpc>
              <a:spcBef>
                <a:spcPts val="600"/>
              </a:spcBef>
              <a:spcAft>
                <a:spcPts val="600"/>
              </a:spcAft>
              <a:buFont typeface="+mj-lt"/>
              <a:buAutoNum type="arabicPeriod"/>
            </a:pPr>
            <a:r>
              <a:rPr lang="en-US" sz="2400" dirty="0"/>
              <a:t>Welcome and Introductions</a:t>
            </a:r>
          </a:p>
          <a:p>
            <a:pPr marL="514350" indent="-514350">
              <a:lnSpc>
                <a:spcPct val="100000"/>
              </a:lnSpc>
              <a:spcBef>
                <a:spcPts val="600"/>
              </a:spcBef>
              <a:spcAft>
                <a:spcPts val="600"/>
              </a:spcAft>
              <a:buFont typeface="+mj-lt"/>
              <a:buAutoNum type="arabicPeriod"/>
            </a:pPr>
            <a:r>
              <a:rPr lang="en-US" sz="2400" dirty="0"/>
              <a:t>Agenda</a:t>
            </a:r>
          </a:p>
          <a:p>
            <a:pPr marL="514350" indent="-514350">
              <a:lnSpc>
                <a:spcPct val="100000"/>
              </a:lnSpc>
              <a:spcBef>
                <a:spcPts val="600"/>
              </a:spcBef>
              <a:spcAft>
                <a:spcPts val="600"/>
              </a:spcAft>
              <a:buFont typeface="+mj-lt"/>
              <a:buAutoNum type="arabicPeriod"/>
            </a:pPr>
            <a:r>
              <a:rPr lang="en-US" sz="2400" dirty="0"/>
              <a:t>Meeting Purpose and Outcomes</a:t>
            </a:r>
          </a:p>
          <a:p>
            <a:pPr marL="514350" indent="-514350">
              <a:lnSpc>
                <a:spcPct val="100000"/>
              </a:lnSpc>
              <a:spcBef>
                <a:spcPts val="600"/>
              </a:spcBef>
              <a:spcAft>
                <a:spcPts val="600"/>
              </a:spcAft>
              <a:buFont typeface="+mj-lt"/>
              <a:buAutoNum type="arabicPeriod"/>
            </a:pPr>
            <a:r>
              <a:rPr lang="en-US" sz="2400" dirty="0"/>
              <a:t>RCPGP Equitable Community Resilience Project</a:t>
            </a:r>
          </a:p>
          <a:p>
            <a:pPr marL="514350" indent="-514350">
              <a:lnSpc>
                <a:spcPct val="100000"/>
              </a:lnSpc>
              <a:spcBef>
                <a:spcPts val="600"/>
              </a:spcBef>
              <a:spcAft>
                <a:spcPts val="600"/>
              </a:spcAft>
              <a:buFont typeface="+mj-lt"/>
              <a:buAutoNum type="arabicPeriod"/>
            </a:pPr>
            <a:r>
              <a:rPr lang="en-US" sz="2400" dirty="0"/>
              <a:t>Local Roadmaps to Community Resilience Overview</a:t>
            </a:r>
          </a:p>
          <a:p>
            <a:pPr marL="514350" indent="-514350">
              <a:lnSpc>
                <a:spcPct val="100000"/>
              </a:lnSpc>
              <a:spcBef>
                <a:spcPts val="600"/>
              </a:spcBef>
              <a:spcAft>
                <a:spcPts val="600"/>
              </a:spcAft>
              <a:buFont typeface="+mj-lt"/>
              <a:buAutoNum type="arabicPeriod"/>
            </a:pPr>
            <a:r>
              <a:rPr lang="en-US" sz="2400" dirty="0"/>
              <a:t>Proposed Meeting Schedule</a:t>
            </a:r>
          </a:p>
          <a:p>
            <a:pPr marL="514350" indent="-514350">
              <a:lnSpc>
                <a:spcPct val="100000"/>
              </a:lnSpc>
              <a:spcBef>
                <a:spcPts val="600"/>
              </a:spcBef>
              <a:spcAft>
                <a:spcPts val="600"/>
              </a:spcAft>
              <a:buFont typeface="+mj-lt"/>
              <a:buAutoNum type="arabicPeriod"/>
            </a:pPr>
            <a:r>
              <a:rPr lang="en-US" sz="2400" dirty="0"/>
              <a:t>Next Steps</a:t>
            </a:r>
          </a:p>
          <a:p>
            <a:pPr marL="514350" indent="-514350">
              <a:lnSpc>
                <a:spcPct val="100000"/>
              </a:lnSpc>
              <a:spcBef>
                <a:spcPts val="600"/>
              </a:spcBef>
              <a:spcAft>
                <a:spcPts val="600"/>
              </a:spcAft>
              <a:buFont typeface="+mj-lt"/>
              <a:buAutoNum type="arabicPeriod"/>
            </a:pPr>
            <a:r>
              <a:rPr lang="en-US" sz="2400" dirty="0"/>
              <a:t>Questions  </a:t>
            </a:r>
          </a:p>
        </p:txBody>
      </p:sp>
    </p:spTree>
    <p:extLst>
      <p:ext uri="{BB962C8B-B14F-4D97-AF65-F5344CB8AC3E}">
        <p14:creationId xmlns:p14="http://schemas.microsoft.com/office/powerpoint/2010/main" val="3850859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1B07-0787-8C00-C0DF-01E53ED931C2}"/>
              </a:ext>
            </a:extLst>
          </p:cNvPr>
          <p:cNvSpPr>
            <a:spLocks noGrp="1"/>
          </p:cNvSpPr>
          <p:nvPr>
            <p:ph type="ctrTitle"/>
          </p:nvPr>
        </p:nvSpPr>
        <p:spPr>
          <a:xfrm>
            <a:off x="503756" y="970101"/>
            <a:ext cx="4616884" cy="1448702"/>
          </a:xfrm>
        </p:spPr>
        <p:txBody>
          <a:bodyPr>
            <a:normAutofit fontScale="90000"/>
          </a:bodyPr>
          <a:lstStyle/>
          <a:p>
            <a:r>
              <a:rPr lang="en-US" dirty="0"/>
              <a:t>Meeting Purpose and Outcomes</a:t>
            </a:r>
          </a:p>
        </p:txBody>
      </p:sp>
      <p:pic>
        <p:nvPicPr>
          <p:cNvPr id="3" name="Graphic 2" descr="Decision chart with solid fill">
            <a:extLst>
              <a:ext uri="{FF2B5EF4-FFF2-40B4-BE49-F238E27FC236}">
                <a16:creationId xmlns:a16="http://schemas.microsoft.com/office/drawing/2014/main" id="{61096A10-9E6D-1AE0-6D4A-F3DFBB5AA4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23949" y="2878842"/>
            <a:ext cx="2216860" cy="2216860"/>
          </a:xfrm>
          <a:prstGeom prst="rect">
            <a:avLst/>
          </a:prstGeom>
        </p:spPr>
      </p:pic>
    </p:spTree>
    <p:extLst>
      <p:ext uri="{BB962C8B-B14F-4D97-AF65-F5344CB8AC3E}">
        <p14:creationId xmlns:p14="http://schemas.microsoft.com/office/powerpoint/2010/main" val="4264611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BBED9E-9BCE-489C-A3D3-14102F3D20D7}"/>
              </a:ext>
            </a:extLst>
          </p:cNvPr>
          <p:cNvSpPr txBox="1"/>
          <p:nvPr/>
        </p:nvSpPr>
        <p:spPr>
          <a:xfrm>
            <a:off x="1632491" y="966728"/>
            <a:ext cx="6810311"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white"/>
                </a:solidFill>
                <a:effectLst/>
                <a:uLnTx/>
                <a:uFillTx/>
                <a:latin typeface="Calibri" panose="020F0502020204030204"/>
                <a:ea typeface="+mn-ea"/>
                <a:cs typeface="+mn-cs"/>
              </a:rPr>
              <a:t>Emergency Management Work Group Meeting – Q4 2023</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6F91F450-739F-25E8-B172-C357387F721C}"/>
              </a:ext>
            </a:extLst>
          </p:cNvPr>
          <p:cNvSpPr>
            <a:spLocks noGrp="1"/>
          </p:cNvSpPr>
          <p:nvPr>
            <p:ph type="title"/>
          </p:nvPr>
        </p:nvSpPr>
        <p:spPr>
          <a:xfrm>
            <a:off x="387899" y="-23848"/>
            <a:ext cx="8500468" cy="639890"/>
          </a:xfrm>
        </p:spPr>
        <p:txBody>
          <a:bodyPr>
            <a:normAutofit/>
          </a:bodyPr>
          <a:lstStyle/>
          <a:p>
            <a:r>
              <a:rPr kumimoji="0" lang="en-US" altLang="en-US" sz="2800" b="1" i="0" u="none" strike="noStrike" kern="1200" cap="none" spc="75" normalizeH="0" baseline="0" noProof="0" dirty="0">
                <a:ln>
                  <a:noFill/>
                </a:ln>
                <a:solidFill>
                  <a:prstClr val="white"/>
                </a:solidFill>
                <a:effectLst/>
                <a:uLnTx/>
                <a:uFillTx/>
                <a:latin typeface="Calibri" panose="020F0502020204030204"/>
                <a:ea typeface="+mn-ea"/>
                <a:cs typeface="Arial"/>
              </a:rPr>
              <a:t> </a:t>
            </a:r>
            <a:r>
              <a:rPr kumimoji="0" lang="en-US" altLang="en-US" sz="3600" b="1" i="0" u="none" strike="noStrike" kern="1200" cap="none" spc="75"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Meeting Purpose</a:t>
            </a:r>
            <a:endParaRPr lang="en-US" sz="3600" dirty="0">
              <a:latin typeface="Arial" panose="020B0604020202020204" pitchFamily="34" charset="0"/>
              <a:cs typeface="Arial" panose="020B0604020202020204" pitchFamily="34" charset="0"/>
            </a:endParaRPr>
          </a:p>
        </p:txBody>
      </p:sp>
      <p:sp>
        <p:nvSpPr>
          <p:cNvPr id="11" name="Content Placeholder 10">
            <a:extLst>
              <a:ext uri="{FF2B5EF4-FFF2-40B4-BE49-F238E27FC236}">
                <a16:creationId xmlns:a16="http://schemas.microsoft.com/office/drawing/2014/main" id="{8E31A9A3-9EE0-3E2B-A6E9-925567DDA6E3}"/>
              </a:ext>
            </a:extLst>
          </p:cNvPr>
          <p:cNvSpPr>
            <a:spLocks noGrp="1"/>
          </p:cNvSpPr>
          <p:nvPr>
            <p:ph idx="1"/>
          </p:nvPr>
        </p:nvSpPr>
        <p:spPr>
          <a:xfrm>
            <a:off x="387899" y="1174477"/>
            <a:ext cx="8368202" cy="5090984"/>
          </a:xfrm>
        </p:spPr>
        <p:txBody>
          <a:bodyPr>
            <a:normAutofit/>
          </a:bodyPr>
          <a:lstStyle/>
          <a:p>
            <a:pPr marL="0" indent="0">
              <a:buNone/>
            </a:pPr>
            <a:endParaRPr lang="en-US" sz="2400" b="1" dirty="0"/>
          </a:p>
          <a:p>
            <a:pPr marL="0" indent="0">
              <a:buNone/>
            </a:pPr>
            <a:endParaRPr lang="en-US" sz="2400" b="1" dirty="0"/>
          </a:p>
        </p:txBody>
      </p:sp>
      <p:sp>
        <p:nvSpPr>
          <p:cNvPr id="2" name="Text Placeholder 2">
            <a:extLst>
              <a:ext uri="{FF2B5EF4-FFF2-40B4-BE49-F238E27FC236}">
                <a16:creationId xmlns:a16="http://schemas.microsoft.com/office/drawing/2014/main" id="{3A24AFA0-D81E-CCD7-1431-D5BC9ADB9CF0}"/>
              </a:ext>
            </a:extLst>
          </p:cNvPr>
          <p:cNvSpPr txBox="1">
            <a:spLocks/>
          </p:cNvSpPr>
          <p:nvPr/>
        </p:nvSpPr>
        <p:spPr>
          <a:xfrm>
            <a:off x="349532" y="1240155"/>
            <a:ext cx="8297848" cy="43776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600"/>
              </a:spcBef>
              <a:spcAft>
                <a:spcPts val="600"/>
              </a:spcAft>
              <a:buFont typeface="Arial" panose="020B0604020202020204" pitchFamily="34" charset="0"/>
              <a:buNone/>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Discuss </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Local Roadmaps to Community Resilience </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tasks to include:</a:t>
            </a:r>
          </a:p>
          <a:p>
            <a:pPr lvl="1">
              <a:lnSpc>
                <a:spcPct val="150000"/>
              </a:lnSpc>
              <a:spcBef>
                <a:spcPts val="600"/>
              </a:spcBef>
              <a:spcAft>
                <a:spcPts val="600"/>
              </a:spcAft>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Project milestones</a:t>
            </a:r>
          </a:p>
          <a:p>
            <a:pPr lvl="1">
              <a:lnSpc>
                <a:spcPct val="150000"/>
              </a:lnSpc>
              <a:spcBef>
                <a:spcPts val="600"/>
              </a:spcBef>
              <a:spcAft>
                <a:spcPts val="600"/>
              </a:spcAft>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Project team roles and responsibilities</a:t>
            </a:r>
          </a:p>
          <a:p>
            <a:pPr lvl="1">
              <a:lnSpc>
                <a:spcPct val="150000"/>
              </a:lnSpc>
              <a:spcBef>
                <a:spcPts val="600"/>
              </a:spcBef>
              <a:spcAft>
                <a:spcPts val="600"/>
              </a:spcAft>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Next steps</a:t>
            </a:r>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734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BBED9E-9BCE-489C-A3D3-14102F3D20D7}"/>
              </a:ext>
            </a:extLst>
          </p:cNvPr>
          <p:cNvSpPr txBox="1"/>
          <p:nvPr/>
        </p:nvSpPr>
        <p:spPr>
          <a:xfrm>
            <a:off x="1632491" y="966728"/>
            <a:ext cx="6810311"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white"/>
                </a:solidFill>
                <a:effectLst/>
                <a:uLnTx/>
                <a:uFillTx/>
                <a:latin typeface="Calibri" panose="020F0502020204030204"/>
                <a:ea typeface="+mn-ea"/>
                <a:cs typeface="+mn-cs"/>
              </a:rPr>
              <a:t>Emergency Management Work Group Meeting – Q4 2023</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6F91F450-739F-25E8-B172-C357387F721C}"/>
              </a:ext>
            </a:extLst>
          </p:cNvPr>
          <p:cNvSpPr>
            <a:spLocks noGrp="1"/>
          </p:cNvSpPr>
          <p:nvPr>
            <p:ph type="title"/>
          </p:nvPr>
        </p:nvSpPr>
        <p:spPr>
          <a:xfrm>
            <a:off x="643532" y="0"/>
            <a:ext cx="8500468" cy="639890"/>
          </a:xfrm>
        </p:spPr>
        <p:txBody>
          <a:bodyPr>
            <a:normAutofit/>
          </a:bodyPr>
          <a:lstStyle/>
          <a:p>
            <a:r>
              <a:rPr kumimoji="0" lang="en-US" altLang="en-US" sz="2800" b="1" i="0" u="none" strike="noStrike" kern="1200" cap="none" spc="75" normalizeH="0" baseline="0" noProof="0" dirty="0">
                <a:ln>
                  <a:noFill/>
                </a:ln>
                <a:solidFill>
                  <a:prstClr val="white"/>
                </a:solidFill>
                <a:effectLst/>
                <a:uLnTx/>
                <a:uFillTx/>
                <a:latin typeface="Calibri" panose="020F0502020204030204"/>
                <a:ea typeface="+mn-ea"/>
                <a:cs typeface="Arial"/>
              </a:rPr>
              <a:t> </a:t>
            </a:r>
            <a:r>
              <a:rPr kumimoji="0" lang="en-US" altLang="en-US" sz="3600" b="1" i="0" u="none" strike="noStrike" kern="1200" cap="none" spc="75"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Meeting Outcomes</a:t>
            </a:r>
            <a:endParaRPr lang="en-US" sz="3600" dirty="0">
              <a:latin typeface="Arial" panose="020B0604020202020204" pitchFamily="34" charset="0"/>
              <a:cs typeface="Arial" panose="020B0604020202020204" pitchFamily="34" charset="0"/>
            </a:endParaRPr>
          </a:p>
        </p:txBody>
      </p:sp>
      <p:sp>
        <p:nvSpPr>
          <p:cNvPr id="11" name="Content Placeholder 10">
            <a:extLst>
              <a:ext uri="{FF2B5EF4-FFF2-40B4-BE49-F238E27FC236}">
                <a16:creationId xmlns:a16="http://schemas.microsoft.com/office/drawing/2014/main" id="{8E31A9A3-9EE0-3E2B-A6E9-925567DDA6E3}"/>
              </a:ext>
            </a:extLst>
          </p:cNvPr>
          <p:cNvSpPr>
            <a:spLocks noGrp="1"/>
          </p:cNvSpPr>
          <p:nvPr>
            <p:ph idx="1"/>
          </p:nvPr>
        </p:nvSpPr>
        <p:spPr>
          <a:xfrm>
            <a:off x="387899" y="1174477"/>
            <a:ext cx="8368202" cy="5090984"/>
          </a:xfrm>
        </p:spPr>
        <p:txBody>
          <a:bodyPr/>
          <a:lstStyle/>
          <a:p>
            <a:pPr marL="0" indent="0">
              <a:buNone/>
            </a:pPr>
            <a:endParaRPr lang="en-US" b="1" dirty="0"/>
          </a:p>
          <a:p>
            <a:pPr marL="0" indent="0">
              <a:buNone/>
            </a:pPr>
            <a:endParaRPr lang="en-US" b="1" dirty="0"/>
          </a:p>
        </p:txBody>
      </p:sp>
      <p:sp>
        <p:nvSpPr>
          <p:cNvPr id="2" name="Text Placeholder 2">
            <a:extLst>
              <a:ext uri="{FF2B5EF4-FFF2-40B4-BE49-F238E27FC236}">
                <a16:creationId xmlns:a16="http://schemas.microsoft.com/office/drawing/2014/main" id="{1D0BBBC9-E3F5-5FBF-964C-8C1C7E31BCB7}"/>
              </a:ext>
            </a:extLst>
          </p:cNvPr>
          <p:cNvSpPr txBox="1">
            <a:spLocks/>
          </p:cNvSpPr>
          <p:nvPr/>
        </p:nvSpPr>
        <p:spPr>
          <a:xfrm>
            <a:off x="116376" y="1240155"/>
            <a:ext cx="8969433" cy="43776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lnSpc>
                <a:spcPct val="150000"/>
              </a:lnSpc>
              <a:spcBef>
                <a:spcPts val="600"/>
              </a:spcBef>
              <a:spcAft>
                <a:spcPts val="600"/>
              </a:spcAft>
              <a:defRPr/>
            </a:pPr>
            <a:r>
              <a:rPr lang="en-US" sz="2000" dirty="0">
                <a:solidFill>
                  <a:srgbClr val="000000"/>
                </a:solidFill>
                <a:latin typeface="Arial" panose="020B0604020202020204" pitchFamily="34" charset="0"/>
                <a:cs typeface="Arial" panose="020B0604020202020204" pitchFamily="34" charset="0"/>
              </a:rPr>
              <a:t>Understanding of the meetings and activities to complete the Local Roadmap to Community Resilience task;</a:t>
            </a:r>
          </a:p>
          <a:p>
            <a:pPr defTabSz="685800">
              <a:lnSpc>
                <a:spcPct val="150000"/>
              </a:lnSpc>
              <a:spcBef>
                <a:spcPts val="600"/>
              </a:spcBef>
              <a:spcAft>
                <a:spcPts val="600"/>
              </a:spcAft>
              <a:defRPr/>
            </a:pPr>
            <a:r>
              <a:rPr lang="en-US" sz="2000" dirty="0">
                <a:solidFill>
                  <a:srgbClr val="000000"/>
                </a:solidFill>
                <a:latin typeface="Arial" panose="020B0604020202020204" pitchFamily="34" charset="0"/>
                <a:cs typeface="Arial" panose="020B0604020202020204" pitchFamily="34" charset="0"/>
              </a:rPr>
              <a:t>Clear roles and responsibilities of the project team to include Bay Area UASI staff, consultants, local government and community representatives;</a:t>
            </a:r>
          </a:p>
          <a:p>
            <a:pPr defTabSz="685800">
              <a:lnSpc>
                <a:spcPct val="150000"/>
              </a:lnSpc>
              <a:spcBef>
                <a:spcPts val="600"/>
              </a:spcBef>
              <a:spcAft>
                <a:spcPts val="600"/>
              </a:spcAft>
              <a:defRPr/>
            </a:pPr>
            <a:r>
              <a:rPr lang="en-US" sz="2000" dirty="0">
                <a:solidFill>
                  <a:srgbClr val="000000"/>
                </a:solidFill>
                <a:latin typeface="Arial" panose="020B0604020202020204" pitchFamily="34" charset="0"/>
                <a:cs typeface="Arial" panose="020B0604020202020204" pitchFamily="34" charset="0"/>
              </a:rPr>
              <a:t>Understand the contents of the Local Roadmap to Community Resilience deliverable;</a:t>
            </a:r>
          </a:p>
          <a:p>
            <a:pPr defTabSz="685800">
              <a:lnSpc>
                <a:spcPct val="150000"/>
              </a:lnSpc>
              <a:spcBef>
                <a:spcPts val="600"/>
              </a:spcBef>
              <a:spcAft>
                <a:spcPts val="600"/>
              </a:spcAft>
              <a:defRPr/>
            </a:pPr>
            <a:r>
              <a:rPr lang="en-US" sz="2000" dirty="0">
                <a:solidFill>
                  <a:srgbClr val="000000"/>
                </a:solidFill>
                <a:latin typeface="Arial" panose="020B0604020202020204" pitchFamily="34" charset="0"/>
                <a:cs typeface="Arial" panose="020B0604020202020204" pitchFamily="34" charset="0"/>
              </a:rPr>
              <a:t>Identifying project next steps including meeting dates and locations;</a:t>
            </a:r>
          </a:p>
          <a:p>
            <a:pPr defTabSz="685800">
              <a:lnSpc>
                <a:spcPct val="150000"/>
              </a:lnSpc>
              <a:spcBef>
                <a:spcPts val="600"/>
              </a:spcBef>
              <a:spcAft>
                <a:spcPts val="600"/>
              </a:spcAft>
              <a:defRPr/>
            </a:pPr>
            <a:r>
              <a:rPr lang="en-US" sz="2000" dirty="0">
                <a:solidFill>
                  <a:srgbClr val="000000"/>
                </a:solidFill>
                <a:latin typeface="Arial" panose="020B0604020202020204" pitchFamily="34" charset="0"/>
                <a:cs typeface="Arial" panose="020B0604020202020204" pitchFamily="34" charset="0"/>
              </a:rPr>
              <a:t>Sharing any additional community data for the identified census tract(s);</a:t>
            </a:r>
          </a:p>
          <a:p>
            <a:pPr defTabSz="685800">
              <a:lnSpc>
                <a:spcPct val="150000"/>
              </a:lnSpc>
              <a:spcBef>
                <a:spcPts val="600"/>
              </a:spcBef>
              <a:spcAft>
                <a:spcPts val="600"/>
              </a:spcAft>
              <a:defRPr/>
            </a:pPr>
            <a:r>
              <a:rPr lang="en-US" sz="2000" dirty="0">
                <a:solidFill>
                  <a:srgbClr val="000000"/>
                </a:solidFill>
                <a:latin typeface="Arial" panose="020B0604020202020204" pitchFamily="34" charset="0"/>
                <a:cs typeface="Arial" panose="020B0604020202020204" pitchFamily="34" charset="0"/>
              </a:rPr>
              <a:t>Addressing any questions from the participating jurisdiction.</a:t>
            </a:r>
          </a:p>
          <a:p>
            <a:pPr>
              <a:lnSpc>
                <a:spcPct val="100000"/>
              </a:lnSpc>
              <a:spcBef>
                <a:spcPts val="600"/>
              </a:spcBef>
              <a:spcAft>
                <a:spcPts val="600"/>
              </a:spcAft>
            </a:pPr>
            <a:endParaRPr lang="en-US"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1676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mments xmlns="3c52a86b-30ee-4677-8e74-e100296bd6a9" xsi:nil="true"/>
    <Comments_x0020_2 xmlns="3c52a86b-30ee-4677-8e74-e100296bd6a9" xsi:nil="true"/>
    <Category xmlns="3C52A86B-30EE-4677-8E74-E100296BD6A9" xsi:nil="true"/>
    <TaxCatchAll xmlns="e41d01da-045b-48b7-97b2-6b81a2961d55" xsi:nil="true"/>
    <lcf76f155ced4ddcb4097134ff3c332f xmlns="3c52a86b-30ee-4677-8e74-e100296bd6a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0CFC3CE4E9E5E46AF4406D604B11E70" ma:contentTypeVersion="" ma:contentTypeDescription="Create a new document." ma:contentTypeScope="" ma:versionID="ba7a6e0d2044123ac937c3eaccafe27f">
  <xsd:schema xmlns:xsd="http://www.w3.org/2001/XMLSchema" xmlns:xs="http://www.w3.org/2001/XMLSchema" xmlns:p="http://schemas.microsoft.com/office/2006/metadata/properties" xmlns:ns2="3C52A86B-30EE-4677-8E74-E100296BD6A9" xmlns:ns3="3c52a86b-30ee-4677-8e74-e100296bd6a9" xmlns:ns4="e41d01da-045b-48b7-97b2-6b81a2961d55" targetNamespace="http://schemas.microsoft.com/office/2006/metadata/properties" ma:root="true" ma:fieldsID="0e0c5a47355e551943538ade3ef820e3" ns2:_="" ns3:_="" ns4:_="">
    <xsd:import namespace="3C52A86B-30EE-4677-8E74-E100296BD6A9"/>
    <xsd:import namespace="3c52a86b-30ee-4677-8e74-e100296bd6a9"/>
    <xsd:import namespace="e41d01da-045b-48b7-97b2-6b81a2961d55"/>
    <xsd:element name="properties">
      <xsd:complexType>
        <xsd:sequence>
          <xsd:element name="documentManagement">
            <xsd:complexType>
              <xsd:all>
                <xsd:element ref="ns2:Category" minOccurs="0"/>
                <xsd:element ref="ns3:MediaServiceMetadata" minOccurs="0"/>
                <xsd:element ref="ns3:MediaServiceFastMetadata" minOccurs="0"/>
                <xsd:element ref="ns4:SharedWithUsers" minOccurs="0"/>
                <xsd:element ref="ns4:SharedWithDetails" minOccurs="0"/>
                <xsd:element ref="ns3:Comments" minOccurs="0"/>
                <xsd:element ref="ns3:Comments_x0020_2" minOccurs="0"/>
                <xsd:element ref="ns3:MediaServiceGenerationTime" minOccurs="0"/>
                <xsd:element ref="ns3:MediaServiceEventHashCode" minOccurs="0"/>
                <xsd:element ref="ns3:MediaServiceDateTaken" minOccurs="0"/>
                <xsd:element ref="ns3:MediaServiceOCR" minOccurs="0"/>
                <xsd:element ref="ns3:MediaLengthInSeconds" minOccurs="0"/>
                <xsd:element ref="ns3:lcf76f155ced4ddcb4097134ff3c332f" minOccurs="0"/>
                <xsd:element ref="ns4:TaxCatchAll"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52A86B-30EE-4677-8E74-E100296BD6A9"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Statement of Work (SOW)"/>
          <xsd:enumeration value="Project Plan"/>
          <xsd:enumeration value="Project Requirements"/>
          <xsd:enumeration value="Work Breakdown Structure (WBS)"/>
          <xsd:enumeration value="Contract"/>
        </xsd:restriction>
      </xsd:simpleType>
    </xsd:element>
  </xsd:schema>
  <xsd:schema xmlns:xsd="http://www.w3.org/2001/XMLSchema" xmlns:xs="http://www.w3.org/2001/XMLSchema" xmlns:dms="http://schemas.microsoft.com/office/2006/documentManagement/types" xmlns:pc="http://schemas.microsoft.com/office/infopath/2007/PartnerControls" targetNamespace="3c52a86b-30ee-4677-8e74-e100296bd6a9"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Comments" ma:index="13" nillable="true" ma:displayName="Comments" ma:format="Dropdown" ma:internalName="Comments">
      <xsd:simpleType>
        <xsd:restriction base="dms:Text">
          <xsd:maxLength value="255"/>
        </xsd:restriction>
      </xsd:simpleType>
    </xsd:element>
    <xsd:element name="Comments_x0020_2" ma:index="14" nillable="true" ma:displayName="Comments 2" ma:internalName="Comments_x0020_2">
      <xsd:simpleType>
        <xsd:restriction base="dms:Text">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b278eec-cad9-4ec1-bf87-f68f02c44eba"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1d01da-045b-48b7-97b2-6b81a2961d5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29d587a-765f-4ea4-8947-0f7794bc9196}" ma:internalName="TaxCatchAll" ma:showField="CatchAllData" ma:web="e41d01da-045b-48b7-97b2-6b81a2961d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9DFD33-FD53-4CB4-BBC5-FA7A5E6D0401}">
  <ds:schemaRefs>
    <ds:schemaRef ds:uri="http://schemas.microsoft.com/office/2006/documentManagement/types"/>
    <ds:schemaRef ds:uri="http://purl.org/dc/dcmitype/"/>
    <ds:schemaRef ds:uri="e41d01da-045b-48b7-97b2-6b81a2961d55"/>
    <ds:schemaRef ds:uri="http://purl.org/dc/terms/"/>
    <ds:schemaRef ds:uri="http://www.w3.org/XML/1998/namespace"/>
    <ds:schemaRef ds:uri="3C52A86B-30EE-4677-8E74-E100296BD6A9"/>
    <ds:schemaRef ds:uri="http://schemas.microsoft.com/office/2006/metadata/properties"/>
    <ds:schemaRef ds:uri="http://schemas.microsoft.com/office/infopath/2007/PartnerControls"/>
    <ds:schemaRef ds:uri="http://schemas.openxmlformats.org/package/2006/metadata/core-properties"/>
    <ds:schemaRef ds:uri="3c52a86b-30ee-4677-8e74-e100296bd6a9"/>
    <ds:schemaRef ds:uri="http://purl.org/dc/elements/1.1/"/>
  </ds:schemaRefs>
</ds:datastoreItem>
</file>

<file path=customXml/itemProps2.xml><?xml version="1.0" encoding="utf-8"?>
<ds:datastoreItem xmlns:ds="http://schemas.openxmlformats.org/officeDocument/2006/customXml" ds:itemID="{BDC31C33-68F8-431D-8C7F-670B97FE64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52A86B-30EE-4677-8E74-E100296BD6A9"/>
    <ds:schemaRef ds:uri="3c52a86b-30ee-4677-8e74-e100296bd6a9"/>
    <ds:schemaRef ds:uri="e41d01da-045b-48b7-97b2-6b81a2961d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CE23ED-1958-4787-8D7C-0E6DDF9266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1156</TotalTime>
  <Words>1544</Words>
  <Application>Microsoft Macintosh PowerPoint</Application>
  <PresentationFormat>On-screen Show (4:3)</PresentationFormat>
  <Paragraphs>248</Paragraphs>
  <Slides>32</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Arial</vt:lpstr>
      <vt:lpstr>Arial Bold</vt:lpstr>
      <vt:lpstr>Arial Italics</vt:lpstr>
      <vt:lpstr>Calibri</vt:lpstr>
      <vt:lpstr>Calibri Light</vt:lpstr>
      <vt:lpstr>Courier New</vt:lpstr>
      <vt:lpstr>Wingdings</vt:lpstr>
      <vt:lpstr>Office Theme</vt:lpstr>
      <vt:lpstr>1_Office Theme</vt:lpstr>
      <vt:lpstr>Bay Area UASI Equitable Community Resilience Project</vt:lpstr>
      <vt:lpstr> Housekeeping</vt:lpstr>
      <vt:lpstr>Welcome &amp; Introductions</vt:lpstr>
      <vt:lpstr> Introductions</vt:lpstr>
      <vt:lpstr>Agenda</vt:lpstr>
      <vt:lpstr> Agenda</vt:lpstr>
      <vt:lpstr>Meeting Purpose and Outcomes</vt:lpstr>
      <vt:lpstr> Meeting Purpose</vt:lpstr>
      <vt:lpstr> Meeting Outcomes</vt:lpstr>
      <vt:lpstr>RCPGP Equitable Community Resilience Project</vt:lpstr>
      <vt:lpstr> Project Overview</vt:lpstr>
      <vt:lpstr>PowerPoint Presentation</vt:lpstr>
      <vt:lpstr>Local Roadmaps to Community Resilience</vt:lpstr>
      <vt:lpstr>Project Background</vt:lpstr>
      <vt:lpstr>Project Team</vt:lpstr>
      <vt:lpstr>Four Milestones to Roadmap Completion</vt:lpstr>
      <vt:lpstr>Preparation</vt:lpstr>
      <vt:lpstr>Community Identified</vt:lpstr>
      <vt:lpstr>Assessment</vt:lpstr>
      <vt:lpstr>Planning</vt:lpstr>
      <vt:lpstr>Document &amp; Share</vt:lpstr>
      <vt:lpstr>PowerPoint Presentation</vt:lpstr>
      <vt:lpstr>Phase 2 Implementation</vt:lpstr>
      <vt:lpstr>Proposed Meeting Schedule</vt:lpstr>
      <vt:lpstr>Meeting Snapshot &amp; Timeline</vt:lpstr>
      <vt:lpstr>Next Steps</vt:lpstr>
      <vt:lpstr>Schedule Meetings &amp; Locations</vt:lpstr>
      <vt:lpstr>Additional Next Steps</vt:lpstr>
      <vt:lpstr>Contact Information UASI </vt:lpstr>
      <vt:lpstr>Contact Information Consultants </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Tamara Chapman</dc:creator>
  <cp:lastModifiedBy>Wendy Suhr</cp:lastModifiedBy>
  <cp:revision>88</cp:revision>
  <dcterms:created xsi:type="dcterms:W3CDTF">2023-09-18T17:52:55Z</dcterms:created>
  <dcterms:modified xsi:type="dcterms:W3CDTF">2024-02-23T22:20:33Z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0x01010010CFC3CE4E9E5E46AF4406D604B11E70</vt:lpwstr>
  </property>
  <property fmtid="{D5CDD505-2E9C-101B-9397-08002B2CF9AE}" pid="3" name="MediaServiceImageTags">
    <vt:lpwstr/>
  </property>
</Properties>
</file>