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2BF_6E7EB1A5.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2BB_32F6C157.xml" ContentType="application/vnd.ms-powerpoint.comments+xml"/>
  <Override PartName="/ppt/notesSlides/notesSlide18.xml" ContentType="application/vnd.openxmlformats-officedocument.presentationml.notesSlide+xml"/>
  <Override PartName="/ppt/comments/modernComment_2CB_B5848EE1.xml" ContentType="application/vnd.ms-powerpoint.comments+xml"/>
  <Override PartName="/ppt/notesSlides/notesSlide19.xml" ContentType="application/vnd.openxmlformats-officedocument.presentationml.notesSlide+xml"/>
  <Override PartName="/ppt/comments/modernComment_2CC_D7D95625.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282_41FD513D.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4.xml" ContentType="application/vnd.openxmlformats-officedocument.presentationml.notesSlide+xml"/>
  <Override PartName="/ppt/comments/modernComment_2AD_8053779E.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60" r:id="rId4"/>
  </p:sldMasterIdLst>
  <p:notesMasterIdLst>
    <p:notesMasterId r:id="rId40"/>
  </p:notesMasterIdLst>
  <p:sldIdLst>
    <p:sldId id="348" r:id="rId5"/>
    <p:sldId id="630" r:id="rId6"/>
    <p:sldId id="644" r:id="rId7"/>
    <p:sldId id="645" r:id="rId8"/>
    <p:sldId id="646" r:id="rId9"/>
    <p:sldId id="643" r:id="rId10"/>
    <p:sldId id="640" r:id="rId11"/>
    <p:sldId id="691" r:id="rId12"/>
    <p:sldId id="658" r:id="rId13"/>
    <p:sldId id="710" r:id="rId14"/>
    <p:sldId id="679" r:id="rId15"/>
    <p:sldId id="680" r:id="rId16"/>
    <p:sldId id="703" r:id="rId17"/>
    <p:sldId id="717" r:id="rId18"/>
    <p:sldId id="718" r:id="rId19"/>
    <p:sldId id="698" r:id="rId20"/>
    <p:sldId id="699" r:id="rId21"/>
    <p:sldId id="715" r:id="rId22"/>
    <p:sldId id="716" r:id="rId23"/>
    <p:sldId id="712" r:id="rId24"/>
    <p:sldId id="642" r:id="rId25"/>
    <p:sldId id="711" r:id="rId26"/>
    <p:sldId id="713" r:id="rId27"/>
    <p:sldId id="706" r:id="rId28"/>
    <p:sldId id="701" r:id="rId29"/>
    <p:sldId id="707" r:id="rId30"/>
    <p:sldId id="625" r:id="rId31"/>
    <p:sldId id="618" r:id="rId32"/>
    <p:sldId id="620" r:id="rId33"/>
    <p:sldId id="708" r:id="rId34"/>
    <p:sldId id="714" r:id="rId35"/>
    <p:sldId id="676" r:id="rId36"/>
    <p:sldId id="689" r:id="rId37"/>
    <p:sldId id="690" r:id="rId38"/>
    <p:sldId id="685" r:id="rId39"/>
  </p:sldIdLst>
  <p:sldSz cx="12192000" cy="6858000"/>
  <p:notesSz cx="6858000" cy="9144000"/>
  <p:embeddedFontLst>
    <p:embeddedFont>
      <p:font typeface="Lucida Sans" panose="020B0604020202020204" charset="0"/>
      <p:regular r:id="rId41"/>
      <p:bold r:id="rId42"/>
      <p:italic r:id="rId43"/>
      <p:boldItalic r:id="rId44"/>
    </p:embeddedFont>
    <p:embeddedFont>
      <p:font typeface="Roboto" panose="020B0604020202020204" charset="0"/>
      <p:regular r:id="rId45"/>
      <p:bold r:id="rId46"/>
      <p:italic r:id="rId47"/>
      <p:boldItalic r:id="rId48"/>
    </p:embeddedFont>
    <p:embeddedFont>
      <p:font typeface="Roboto Black" panose="020B0604020202020204" charset="0"/>
      <p:bold r:id="rId49"/>
      <p:boldItalic r:id="rId50"/>
    </p:embeddedFont>
    <p:embeddedFont>
      <p:font typeface="Segoe UI" panose="020B0502040204020203" pitchFamily="34" charset="0"/>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5B8B80C-BFDA-F610-DA5D-D6C5AFC851D9}" name="Winter, Joanna" initials="WJ" userId="S::JWinter@oaklandca.gov::0f1d8258-8fe6-4bb2-9c85-e8c561371de3" providerId="AD"/>
  <p188:author id="{E34577AF-0586-88B8-EE1C-1DB7269001BB}" name="Gilchrist, William" initials="GW" userId="S::wgilchrist@oaklandca.gov::6ef715f9-e12a-4aa4-a71b-05d38ec0dd2b" providerId="AD"/>
  <p188:author id="{EB52AEB4-3C8B-E803-8F15-B540A0469D83}" name="Winter, Joanna" initials="WJ" userId="S::jwinter@oaklandca.gov::0f1d8258-8fe6-4bb2-9c85-e8c561371de3" providerId="AD"/>
  <p188:author id="{1B7F7BC2-4E9E-95E2-18D5-75114CAFA900}" name="Matranga, Michelle" initials="MM" userId="S::MMatranga@oaklandca.gov::a1403b80-8364-41ad-9158-b319c682b8cc" providerId="AD"/>
  <p188:author id="{6D80DECA-1C0A-E8B0-CB8B-7FCB4DF97E26}" name="Matranga, Michelle" initials="MM" userId="S::mmatranga@oaklandca.gov::a1403b80-8364-41ad-9158-b319c682b8cc" providerId="AD"/>
  <p188:author id="{A669FAD5-8AAF-C4A9-6F81-FC75B5853444}" name="Gray, Neil D." initials="GD" userId="S::ngray@oaklandca.gov::a48fc23f-d448-4d0e-a841-1733bf31f0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91566"/>
    <a:srgbClr val="43B489"/>
    <a:srgbClr val="E7FF01"/>
    <a:srgbClr val="C2C33D"/>
    <a:srgbClr val="3EA3B3"/>
    <a:srgbClr val="E7A431"/>
    <a:srgbClr val="37197B"/>
    <a:srgbClr val="2D187C"/>
    <a:srgbClr val="29187C"/>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12A951-47BA-4C99-A9CE-92BAA81DC0AB}" v="2377" dt="2024-05-09T20:01:30.506"/>
    <p1510:client id="{9DBDEAA9-D5FA-D474-F2E0-FA80C54422FF}" v="2" dt="2024-05-10T18:10:41.452"/>
    <p1510:client id="{C614FAC5-E7D5-1D1C-434C-82E7120A0FA6}" v="1" dt="2024-05-10T19:09:12.671"/>
    <p1510:client id="{DA81DB5F-7FE9-4803-707B-0D0AFE1CA209}" v="11" dt="2024-05-10T18:54:54.948"/>
    <p1510:client id="{E06B29A5-7307-4FDE-A37D-EB7E91C14DAB}" v="21" dt="2024-05-10T00:29:53.930"/>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tableStyles" Target="tableStyles.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font" Target="fonts/font12.fntdata"/><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nter, Joanna" userId="S::jwinter@oaklandca.gov::0f1d8258-8fe6-4bb2-9c85-e8c561371de3" providerId="AD" clId="Web-{DA81DB5F-7FE9-4803-707B-0D0AFE1CA209}"/>
    <pc:docChg chg="modSld">
      <pc:chgData name="Winter, Joanna" userId="S::jwinter@oaklandca.gov::0f1d8258-8fe6-4bb2-9c85-e8c561371de3" providerId="AD" clId="Web-{DA81DB5F-7FE9-4803-707B-0D0AFE1CA209}" dt="2024-05-10T18:54:52.073" v="26" actId="20577"/>
      <pc:docMkLst>
        <pc:docMk/>
      </pc:docMkLst>
      <pc:sldChg chg="modSp modCm">
        <pc:chgData name="Winter, Joanna" userId="S::jwinter@oaklandca.gov::0f1d8258-8fe6-4bb2-9c85-e8c561371de3" providerId="AD" clId="Web-{DA81DB5F-7FE9-4803-707B-0D0AFE1CA209}" dt="2024-05-10T18:54:52.073" v="26" actId="20577"/>
        <pc:sldMkLst>
          <pc:docMk/>
          <pc:sldMk cId="3621344805" sldId="716"/>
        </pc:sldMkLst>
        <pc:spChg chg="mod">
          <ac:chgData name="Winter, Joanna" userId="S::jwinter@oaklandca.gov::0f1d8258-8fe6-4bb2-9c85-e8c561371de3" providerId="AD" clId="Web-{DA81DB5F-7FE9-4803-707B-0D0AFE1CA209}" dt="2024-05-10T18:53:54.416" v="18" actId="20577"/>
          <ac:spMkLst>
            <pc:docMk/>
            <pc:sldMk cId="3621344805" sldId="716"/>
            <ac:spMk id="9" creationId="{904BDB18-1E3E-45BE-966D-A986F6964FA0}"/>
          </ac:spMkLst>
        </pc:spChg>
        <pc:spChg chg="mod">
          <ac:chgData name="Winter, Joanna" userId="S::jwinter@oaklandca.gov::0f1d8258-8fe6-4bb2-9c85-e8c561371de3" providerId="AD" clId="Web-{DA81DB5F-7FE9-4803-707B-0D0AFE1CA209}" dt="2024-05-10T18:54:52.073" v="26" actId="20577"/>
          <ac:spMkLst>
            <pc:docMk/>
            <pc:sldMk cId="3621344805" sldId="716"/>
            <ac:spMk id="22" creationId="{EF14AFAA-E39E-465B-9377-EA2849296AE7}"/>
          </ac:spMkLst>
        </pc:spChg>
        <pc:extLst>
          <p:ext xmlns:p="http://schemas.openxmlformats.org/presentationml/2006/main" uri="{D6D511B9-2390-475A-947B-AFAB55BFBCF1}">
            <pc226:cmChg xmlns:pc226="http://schemas.microsoft.com/office/powerpoint/2022/06/main/command" chg="mod">
              <pc226:chgData name="Winter, Joanna" userId="S::jwinter@oaklandca.gov::0f1d8258-8fe6-4bb2-9c85-e8c561371de3" providerId="AD" clId="Web-{DA81DB5F-7FE9-4803-707B-0D0AFE1CA209}" dt="2024-05-10T18:54:52.073" v="26" actId="20577"/>
              <pc2:cmMkLst xmlns:pc2="http://schemas.microsoft.com/office/powerpoint/2019/9/main/command">
                <pc:docMk/>
                <pc:sldMk cId="3621344805" sldId="716"/>
                <pc2:cmMk id="{BF62E991-EA4E-44DA-AB32-B3F8229166A2}"/>
              </pc2:cmMkLst>
              <pc226:cmRplyChg chg="add mod">
                <pc226:chgData name="Winter, Joanna" userId="S::jwinter@oaklandca.gov::0f1d8258-8fe6-4bb2-9c85-e8c561371de3" providerId="AD" clId="Web-{DA81DB5F-7FE9-4803-707B-0D0AFE1CA209}" dt="2024-05-10T18:29:46.693" v="15"/>
                <pc2:cmRplyMkLst xmlns:pc2="http://schemas.microsoft.com/office/powerpoint/2019/9/main/command">
                  <pc:docMk/>
                  <pc:sldMk cId="3621344805" sldId="716"/>
                  <pc2:cmMk id="{BF62E991-EA4E-44DA-AB32-B3F8229166A2}"/>
                  <pc2:cmRplyMk id="{18948BA4-8981-4C88-91E9-2083D06CF11F}"/>
                </pc2:cmRplyMkLst>
              </pc226:cmRplyChg>
            </pc226:cmChg>
          </p:ext>
        </pc:extLst>
      </pc:sldChg>
    </pc:docChg>
  </pc:docChgLst>
  <pc:docChgLst>
    <pc:chgData name="Matranga, Michelle" userId="a1403b80-8364-41ad-9158-b319c682b8cc" providerId="ADAL" clId="{1412A951-47BA-4C99-A9CE-92BAA81DC0AB}"/>
    <pc:docChg chg="undo redo custSel addSld delSld modSld sldOrd">
      <pc:chgData name="Matranga, Michelle" userId="a1403b80-8364-41ad-9158-b319c682b8cc" providerId="ADAL" clId="{1412A951-47BA-4C99-A9CE-92BAA81DC0AB}" dt="2024-05-09T20:01:30.506" v="3698" actId="20577"/>
      <pc:docMkLst>
        <pc:docMk/>
      </pc:docMkLst>
      <pc:sldChg chg="delSp modSp mod">
        <pc:chgData name="Matranga, Michelle" userId="a1403b80-8364-41ad-9158-b319c682b8cc" providerId="ADAL" clId="{1412A951-47BA-4C99-A9CE-92BAA81DC0AB}" dt="2024-05-09T17:55:55.998" v="2617" actId="403"/>
        <pc:sldMkLst>
          <pc:docMk/>
          <pc:sldMk cId="2371459811" sldId="348"/>
        </pc:sldMkLst>
        <pc:spChg chg="del mod">
          <ac:chgData name="Matranga, Michelle" userId="a1403b80-8364-41ad-9158-b319c682b8cc" providerId="ADAL" clId="{1412A951-47BA-4C99-A9CE-92BAA81DC0AB}" dt="2024-05-09T17:55:20.105" v="2612" actId="478"/>
          <ac:spMkLst>
            <pc:docMk/>
            <pc:sldMk cId="2371459811" sldId="348"/>
            <ac:spMk id="2" creationId="{D328F16C-4F7C-7954-74A1-DD82C9F6883E}"/>
          </ac:spMkLst>
        </pc:spChg>
        <pc:spChg chg="mod">
          <ac:chgData name="Matranga, Michelle" userId="a1403b80-8364-41ad-9158-b319c682b8cc" providerId="ADAL" clId="{1412A951-47BA-4C99-A9CE-92BAA81DC0AB}" dt="2024-05-09T17:55:55.998" v="2617" actId="403"/>
          <ac:spMkLst>
            <pc:docMk/>
            <pc:sldMk cId="2371459811" sldId="348"/>
            <ac:spMk id="6" creationId="{7B594EA0-4395-4390-A9D5-1694BF93693C}"/>
          </ac:spMkLst>
        </pc:spChg>
      </pc:sldChg>
      <pc:sldChg chg="add del">
        <pc:chgData name="Matranga, Michelle" userId="a1403b80-8364-41ad-9158-b319c682b8cc" providerId="ADAL" clId="{1412A951-47BA-4C99-A9CE-92BAA81DC0AB}" dt="2024-05-09T16:08:21.044" v="1234" actId="2696"/>
        <pc:sldMkLst>
          <pc:docMk/>
          <pc:sldMk cId="1923862608" sldId="424"/>
        </pc:sldMkLst>
      </pc:sldChg>
      <pc:sldChg chg="modSp add del mod">
        <pc:chgData name="Matranga, Michelle" userId="a1403b80-8364-41ad-9158-b319c682b8cc" providerId="ADAL" clId="{1412A951-47BA-4C99-A9CE-92BAA81DC0AB}" dt="2024-05-09T16:28:36.292" v="1272" actId="2696"/>
        <pc:sldMkLst>
          <pc:docMk/>
          <pc:sldMk cId="1617614994" sldId="425"/>
        </pc:sldMkLst>
        <pc:spChg chg="mod">
          <ac:chgData name="Matranga, Michelle" userId="a1403b80-8364-41ad-9158-b319c682b8cc" providerId="ADAL" clId="{1412A951-47BA-4C99-A9CE-92BAA81DC0AB}" dt="2024-05-09T16:09:39.784" v="1240" actId="21"/>
          <ac:spMkLst>
            <pc:docMk/>
            <pc:sldMk cId="1617614994" sldId="425"/>
            <ac:spMk id="6" creationId="{E9910D94-1EE7-82ED-D230-CA344CEE7A2D}"/>
          </ac:spMkLst>
        </pc:spChg>
      </pc:sldChg>
      <pc:sldChg chg="modSp add del mod">
        <pc:chgData name="Matranga, Michelle" userId="a1403b80-8364-41ad-9158-b319c682b8cc" providerId="ADAL" clId="{1412A951-47BA-4C99-A9CE-92BAA81DC0AB}" dt="2024-05-09T16:30:36.922" v="1278" actId="2696"/>
        <pc:sldMkLst>
          <pc:docMk/>
          <pc:sldMk cId="1827356857" sldId="427"/>
        </pc:sldMkLst>
        <pc:spChg chg="mod">
          <ac:chgData name="Matranga, Michelle" userId="a1403b80-8364-41ad-9158-b319c682b8cc" providerId="ADAL" clId="{1412A951-47BA-4C99-A9CE-92BAA81DC0AB}" dt="2024-05-09T16:09:12.915" v="1238" actId="27636"/>
          <ac:spMkLst>
            <pc:docMk/>
            <pc:sldMk cId="1827356857" sldId="427"/>
            <ac:spMk id="5" creationId="{DF744D98-3119-4069-3587-24BD3DA17D71}"/>
          </ac:spMkLst>
        </pc:spChg>
      </pc:sldChg>
      <pc:sldChg chg="add del">
        <pc:chgData name="Matranga, Michelle" userId="a1403b80-8364-41ad-9158-b319c682b8cc" providerId="ADAL" clId="{1412A951-47BA-4C99-A9CE-92BAA81DC0AB}" dt="2024-05-09T16:31:43.967" v="1287" actId="2696"/>
        <pc:sldMkLst>
          <pc:docMk/>
          <pc:sldMk cId="2324229439" sldId="428"/>
        </pc:sldMkLst>
      </pc:sldChg>
      <pc:sldChg chg="delSp modSp add mod ord">
        <pc:chgData name="Matranga, Michelle" userId="a1403b80-8364-41ad-9158-b319c682b8cc" providerId="ADAL" clId="{1412A951-47BA-4C99-A9CE-92BAA81DC0AB}" dt="2024-05-09T17:56:42.475" v="2619" actId="20577"/>
        <pc:sldMkLst>
          <pc:docMk/>
          <pc:sldMk cId="800248760" sldId="588"/>
        </pc:sldMkLst>
        <pc:spChg chg="mod">
          <ac:chgData name="Matranga, Michelle" userId="a1403b80-8364-41ad-9158-b319c682b8cc" providerId="ADAL" clId="{1412A951-47BA-4C99-A9CE-92BAA81DC0AB}" dt="2024-05-09T17:56:42.475" v="2619" actId="20577"/>
          <ac:spMkLst>
            <pc:docMk/>
            <pc:sldMk cId="800248760" sldId="588"/>
            <ac:spMk id="23" creationId="{CDE50CDA-918B-4566-A45A-B7A94EFB3F83}"/>
          </ac:spMkLst>
        </pc:spChg>
        <pc:grpChg chg="del">
          <ac:chgData name="Matranga, Michelle" userId="a1403b80-8364-41ad-9158-b319c682b8cc" providerId="ADAL" clId="{1412A951-47BA-4C99-A9CE-92BAA81DC0AB}" dt="2024-05-09T17:35:19.122" v="2165" actId="478"/>
          <ac:grpSpMkLst>
            <pc:docMk/>
            <pc:sldMk cId="800248760" sldId="588"/>
            <ac:grpSpMk id="14" creationId="{E81126CE-46F3-412F-A689-9825C0B77CB1}"/>
          </ac:grpSpMkLst>
        </pc:grpChg>
        <pc:picChg chg="mod">
          <ac:chgData name="Matranga, Michelle" userId="a1403b80-8364-41ad-9158-b319c682b8cc" providerId="ADAL" clId="{1412A951-47BA-4C99-A9CE-92BAA81DC0AB}" dt="2024-05-09T17:35:24.266" v="2166" actId="14100"/>
          <ac:picMkLst>
            <pc:docMk/>
            <pc:sldMk cId="800248760" sldId="588"/>
            <ac:picMk id="3" creationId="{CBB50F51-9275-4275-A0E8-3C9C138C2206}"/>
          </ac:picMkLst>
        </pc:picChg>
        <pc:picChg chg="mod">
          <ac:chgData name="Matranga, Michelle" userId="a1403b80-8364-41ad-9158-b319c682b8cc" providerId="ADAL" clId="{1412A951-47BA-4C99-A9CE-92BAA81DC0AB}" dt="2024-05-09T17:35:29.531" v="2167" actId="14100"/>
          <ac:picMkLst>
            <pc:docMk/>
            <pc:sldMk cId="800248760" sldId="588"/>
            <ac:picMk id="4" creationId="{ABAC6837-577B-D486-E32B-E6D05681F6A2}"/>
          </ac:picMkLst>
        </pc:picChg>
      </pc:sldChg>
      <pc:sldChg chg="delSp mod">
        <pc:chgData name="Matranga, Michelle" userId="a1403b80-8364-41ad-9158-b319c682b8cc" providerId="ADAL" clId="{1412A951-47BA-4C99-A9CE-92BAA81DC0AB}" dt="2024-05-09T18:03:45.251" v="2744" actId="478"/>
        <pc:sldMkLst>
          <pc:docMk/>
          <pc:sldMk cId="4048546421" sldId="618"/>
        </pc:sldMkLst>
        <pc:spChg chg="del">
          <ac:chgData name="Matranga, Michelle" userId="a1403b80-8364-41ad-9158-b319c682b8cc" providerId="ADAL" clId="{1412A951-47BA-4C99-A9CE-92BAA81DC0AB}" dt="2024-05-09T18:03:45.251" v="2744" actId="478"/>
          <ac:spMkLst>
            <pc:docMk/>
            <pc:sldMk cId="4048546421" sldId="618"/>
            <ac:spMk id="4" creationId="{1F0EAC5E-1B65-1511-3310-2551AE7F1628}"/>
          </ac:spMkLst>
        </pc:spChg>
      </pc:sldChg>
      <pc:sldChg chg="addSp delSp modSp mod">
        <pc:chgData name="Matranga, Michelle" userId="a1403b80-8364-41ad-9158-b319c682b8cc" providerId="ADAL" clId="{1412A951-47BA-4C99-A9CE-92BAA81DC0AB}" dt="2024-05-09T18:15:05.909" v="2862" actId="1076"/>
        <pc:sldMkLst>
          <pc:docMk/>
          <pc:sldMk cId="1518765194" sldId="625"/>
        </pc:sldMkLst>
        <pc:spChg chg="del">
          <ac:chgData name="Matranga, Michelle" userId="a1403b80-8364-41ad-9158-b319c682b8cc" providerId="ADAL" clId="{1412A951-47BA-4C99-A9CE-92BAA81DC0AB}" dt="2024-05-09T18:03:38.778" v="2743" actId="478"/>
          <ac:spMkLst>
            <pc:docMk/>
            <pc:sldMk cId="1518765194" sldId="625"/>
            <ac:spMk id="3" creationId="{F7B07264-FFC5-4189-B64A-57223CC6B212}"/>
          </ac:spMkLst>
        </pc:spChg>
        <pc:spChg chg="del">
          <ac:chgData name="Matranga, Michelle" userId="a1403b80-8364-41ad-9158-b319c682b8cc" providerId="ADAL" clId="{1412A951-47BA-4C99-A9CE-92BAA81DC0AB}" dt="2024-05-09T18:06:44.007" v="2788" actId="478"/>
          <ac:spMkLst>
            <pc:docMk/>
            <pc:sldMk cId="1518765194" sldId="625"/>
            <ac:spMk id="5" creationId="{07B40162-E7E5-FCD4-435A-FB2FF1D5B70C}"/>
          </ac:spMkLst>
        </pc:spChg>
        <pc:spChg chg="mod">
          <ac:chgData name="Matranga, Michelle" userId="a1403b80-8364-41ad-9158-b319c682b8cc" providerId="ADAL" clId="{1412A951-47BA-4C99-A9CE-92BAA81DC0AB}" dt="2024-05-09T18:05:09.560" v="2763" actId="313"/>
          <ac:spMkLst>
            <pc:docMk/>
            <pc:sldMk cId="1518765194" sldId="625"/>
            <ac:spMk id="9" creationId="{904BDB18-1E3E-45BE-966D-A986F6964FA0}"/>
          </ac:spMkLst>
        </pc:spChg>
        <pc:spChg chg="mod">
          <ac:chgData name="Matranga, Michelle" userId="a1403b80-8364-41ad-9158-b319c682b8cc" providerId="ADAL" clId="{1412A951-47BA-4C99-A9CE-92BAA81DC0AB}" dt="2024-05-09T18:06:52.763" v="2789"/>
          <ac:spMkLst>
            <pc:docMk/>
            <pc:sldMk cId="1518765194" sldId="625"/>
            <ac:spMk id="10" creationId="{EE503DF5-FCDE-D7A6-9AD1-DEBE25DE9EDE}"/>
          </ac:spMkLst>
        </pc:spChg>
        <pc:spChg chg="mod">
          <ac:chgData name="Matranga, Michelle" userId="a1403b80-8364-41ad-9158-b319c682b8cc" providerId="ADAL" clId="{1412A951-47BA-4C99-A9CE-92BAA81DC0AB}" dt="2024-05-09T18:06:52.763" v="2789"/>
          <ac:spMkLst>
            <pc:docMk/>
            <pc:sldMk cId="1518765194" sldId="625"/>
            <ac:spMk id="11" creationId="{BA2B1ED8-2B0E-9D85-AAEB-6DD38BC3F67E}"/>
          </ac:spMkLst>
        </pc:spChg>
        <pc:spChg chg="add mod">
          <ac:chgData name="Matranga, Michelle" userId="a1403b80-8364-41ad-9158-b319c682b8cc" providerId="ADAL" clId="{1412A951-47BA-4C99-A9CE-92BAA81DC0AB}" dt="2024-05-09T18:15:05.909" v="2862" actId="1076"/>
          <ac:spMkLst>
            <pc:docMk/>
            <pc:sldMk cId="1518765194" sldId="625"/>
            <ac:spMk id="12" creationId="{B127FE43-DA38-CEEA-D709-28BA5F6D5969}"/>
          </ac:spMkLst>
        </pc:spChg>
        <pc:spChg chg="del">
          <ac:chgData name="Matranga, Michelle" userId="a1403b80-8364-41ad-9158-b319c682b8cc" providerId="ADAL" clId="{1412A951-47BA-4C99-A9CE-92BAA81DC0AB}" dt="2024-05-09T18:03:33.968" v="2742" actId="478"/>
          <ac:spMkLst>
            <pc:docMk/>
            <pc:sldMk cId="1518765194" sldId="625"/>
            <ac:spMk id="18" creationId="{9444AADB-0921-4B69-918F-4998AA5AAE0C}"/>
          </ac:spMkLst>
        </pc:spChg>
        <pc:grpChg chg="add mod">
          <ac:chgData name="Matranga, Michelle" userId="a1403b80-8364-41ad-9158-b319c682b8cc" providerId="ADAL" clId="{1412A951-47BA-4C99-A9CE-92BAA81DC0AB}" dt="2024-05-09T18:06:52.763" v="2789"/>
          <ac:grpSpMkLst>
            <pc:docMk/>
            <pc:sldMk cId="1518765194" sldId="625"/>
            <ac:grpSpMk id="8" creationId="{19C1180E-C8A2-8416-FD4C-840A59FF2177}"/>
          </ac:grpSpMkLst>
        </pc:grpChg>
        <pc:picChg chg="mod">
          <ac:chgData name="Matranga, Michelle" userId="a1403b80-8364-41ad-9158-b319c682b8cc" providerId="ADAL" clId="{1412A951-47BA-4C99-A9CE-92BAA81DC0AB}" dt="2024-05-09T18:06:19.412" v="2783" actId="1076"/>
          <ac:picMkLst>
            <pc:docMk/>
            <pc:sldMk cId="1518765194" sldId="625"/>
            <ac:picMk id="2" creationId="{10ED1363-2D36-F6D5-E857-CE26870CFD83}"/>
          </ac:picMkLst>
        </pc:picChg>
        <pc:picChg chg="add del mod">
          <ac:chgData name="Matranga, Michelle" userId="a1403b80-8364-41ad-9158-b319c682b8cc" providerId="ADAL" clId="{1412A951-47BA-4C99-A9CE-92BAA81DC0AB}" dt="2024-05-09T18:06:07.468" v="2781"/>
          <ac:picMkLst>
            <pc:docMk/>
            <pc:sldMk cId="1518765194" sldId="625"/>
            <ac:picMk id="6" creationId="{7F2935CD-44D2-3785-5E61-8F87EE783CF7}"/>
          </ac:picMkLst>
        </pc:picChg>
        <pc:cxnChg chg="mod">
          <ac:chgData name="Matranga, Michelle" userId="a1403b80-8364-41ad-9158-b319c682b8cc" providerId="ADAL" clId="{1412A951-47BA-4C99-A9CE-92BAA81DC0AB}" dt="2024-05-09T18:06:37.899" v="2787" actId="14100"/>
          <ac:cxnSpMkLst>
            <pc:docMk/>
            <pc:sldMk cId="1518765194" sldId="625"/>
            <ac:cxnSpMk id="21" creationId="{200D4657-F879-4651-824D-E53E38C952CF}"/>
          </ac:cxnSpMkLst>
        </pc:cxnChg>
      </pc:sldChg>
      <pc:sldChg chg="addSp delSp modSp mod">
        <pc:chgData name="Matranga, Michelle" userId="a1403b80-8364-41ad-9158-b319c682b8cc" providerId="ADAL" clId="{1412A951-47BA-4C99-A9CE-92BAA81DC0AB}" dt="2024-05-09T18:13:18.204" v="2837" actId="1076"/>
        <pc:sldMkLst>
          <pc:docMk/>
          <pc:sldMk cId="1055988763" sldId="630"/>
        </pc:sldMkLst>
        <pc:spChg chg="mod">
          <ac:chgData name="Matranga, Michelle" userId="a1403b80-8364-41ad-9158-b319c682b8cc" providerId="ADAL" clId="{1412A951-47BA-4C99-A9CE-92BAA81DC0AB}" dt="2024-05-09T18:11:25.237" v="2825" actId="1076"/>
          <ac:spMkLst>
            <pc:docMk/>
            <pc:sldMk cId="1055988763" sldId="630"/>
            <ac:spMk id="2" creationId="{C69061C9-B0C8-B3C7-86BF-F0BBC1EEA965}"/>
          </ac:spMkLst>
        </pc:spChg>
        <pc:spChg chg="mod">
          <ac:chgData name="Matranga, Michelle" userId="a1403b80-8364-41ad-9158-b319c682b8cc" providerId="ADAL" clId="{1412A951-47BA-4C99-A9CE-92BAA81DC0AB}" dt="2024-05-09T18:13:18.204" v="2837" actId="1076"/>
          <ac:spMkLst>
            <pc:docMk/>
            <pc:sldMk cId="1055988763" sldId="630"/>
            <ac:spMk id="4" creationId="{B4E4A03A-0221-46F1-83AA-7B272EAAD386}"/>
          </ac:spMkLst>
        </pc:spChg>
        <pc:spChg chg="del mod ord topLvl">
          <ac:chgData name="Matranga, Michelle" userId="a1403b80-8364-41ad-9158-b319c682b8cc" providerId="ADAL" clId="{1412A951-47BA-4C99-A9CE-92BAA81DC0AB}" dt="2024-05-09T18:07:47.970" v="2793" actId="478"/>
          <ac:spMkLst>
            <pc:docMk/>
            <pc:sldMk cId="1055988763" sldId="630"/>
            <ac:spMk id="7" creationId="{15AAD951-1617-E52A-6CE7-AA5650B2F001}"/>
          </ac:spMkLst>
        </pc:spChg>
        <pc:spChg chg="mod topLvl">
          <ac:chgData name="Matranga, Michelle" userId="a1403b80-8364-41ad-9158-b319c682b8cc" providerId="ADAL" clId="{1412A951-47BA-4C99-A9CE-92BAA81DC0AB}" dt="2024-05-09T18:07:47.970" v="2793" actId="478"/>
          <ac:spMkLst>
            <pc:docMk/>
            <pc:sldMk cId="1055988763" sldId="630"/>
            <ac:spMk id="9" creationId="{37C60A90-F14E-BE85-E70E-2AA24671ACA7}"/>
          </ac:spMkLst>
        </pc:spChg>
        <pc:grpChg chg="add del mod">
          <ac:chgData name="Matranga, Michelle" userId="a1403b80-8364-41ad-9158-b319c682b8cc" providerId="ADAL" clId="{1412A951-47BA-4C99-A9CE-92BAA81DC0AB}" dt="2024-05-09T18:07:47.970" v="2793" actId="478"/>
          <ac:grpSpMkLst>
            <pc:docMk/>
            <pc:sldMk cId="1055988763" sldId="630"/>
            <ac:grpSpMk id="6" creationId="{27C6EC4D-35C4-62BC-4C6D-0342090B6708}"/>
          </ac:grpSpMkLst>
        </pc:grpChg>
      </pc:sldChg>
      <pc:sldChg chg="addSp delSp modSp mod">
        <pc:chgData name="Matranga, Michelle" userId="a1403b80-8364-41ad-9158-b319c682b8cc" providerId="ADAL" clId="{1412A951-47BA-4C99-A9CE-92BAA81DC0AB}" dt="2024-05-09T18:15:37.886" v="2864" actId="404"/>
        <pc:sldMkLst>
          <pc:docMk/>
          <pc:sldMk cId="3807985102" sldId="640"/>
        </pc:sldMkLst>
        <pc:spChg chg="del">
          <ac:chgData name="Matranga, Michelle" userId="a1403b80-8364-41ad-9158-b319c682b8cc" providerId="ADAL" clId="{1412A951-47BA-4C99-A9CE-92BAA81DC0AB}" dt="2024-05-09T17:59:36.912" v="2693" actId="478"/>
          <ac:spMkLst>
            <pc:docMk/>
            <pc:sldMk cId="3807985102" sldId="640"/>
            <ac:spMk id="4" creationId="{00000000-0000-0000-0000-000000000000}"/>
          </ac:spMkLst>
        </pc:spChg>
        <pc:spChg chg="mod">
          <ac:chgData name="Matranga, Michelle" userId="a1403b80-8364-41ad-9158-b319c682b8cc" providerId="ADAL" clId="{1412A951-47BA-4C99-A9CE-92BAA81DC0AB}" dt="2024-05-09T18:15:37.886" v="2864" actId="404"/>
          <ac:spMkLst>
            <pc:docMk/>
            <pc:sldMk cId="3807985102" sldId="640"/>
            <ac:spMk id="8" creationId="{00000000-0000-0000-0000-000000000000}"/>
          </ac:spMkLst>
        </pc:spChg>
        <pc:spChg chg="mod">
          <ac:chgData name="Matranga, Michelle" userId="a1403b80-8364-41ad-9158-b319c682b8cc" providerId="ADAL" clId="{1412A951-47BA-4C99-A9CE-92BAA81DC0AB}" dt="2024-05-09T17:59:28.639" v="2691"/>
          <ac:spMkLst>
            <pc:docMk/>
            <pc:sldMk cId="3807985102" sldId="640"/>
            <ac:spMk id="9" creationId="{B31B1937-B4A5-AE2A-F95E-AEF285F33952}"/>
          </ac:spMkLst>
        </pc:spChg>
        <pc:spChg chg="mod">
          <ac:chgData name="Matranga, Michelle" userId="a1403b80-8364-41ad-9158-b319c682b8cc" providerId="ADAL" clId="{1412A951-47BA-4C99-A9CE-92BAA81DC0AB}" dt="2024-05-09T17:59:28.639" v="2691"/>
          <ac:spMkLst>
            <pc:docMk/>
            <pc:sldMk cId="3807985102" sldId="640"/>
            <ac:spMk id="10" creationId="{B8434D22-E40D-33F1-91F7-6429B087C860}"/>
          </ac:spMkLst>
        </pc:spChg>
        <pc:spChg chg="mod">
          <ac:chgData name="Matranga, Michelle" userId="a1403b80-8364-41ad-9158-b319c682b8cc" providerId="ADAL" clId="{1412A951-47BA-4C99-A9CE-92BAA81DC0AB}" dt="2024-05-09T17:59:45.602" v="2694"/>
          <ac:spMkLst>
            <pc:docMk/>
            <pc:sldMk cId="3807985102" sldId="640"/>
            <ac:spMk id="14" creationId="{DAF32C44-6C32-0B1B-9D0C-1A416EADEEE2}"/>
          </ac:spMkLst>
        </pc:spChg>
        <pc:spChg chg="mod">
          <ac:chgData name="Matranga, Michelle" userId="a1403b80-8364-41ad-9158-b319c682b8cc" providerId="ADAL" clId="{1412A951-47BA-4C99-A9CE-92BAA81DC0AB}" dt="2024-05-09T17:59:45.602" v="2694"/>
          <ac:spMkLst>
            <pc:docMk/>
            <pc:sldMk cId="3807985102" sldId="640"/>
            <ac:spMk id="15" creationId="{6F264B22-4F85-E998-AD83-E99E919F75B9}"/>
          </ac:spMkLst>
        </pc:spChg>
        <pc:spChg chg="add mod">
          <ac:chgData name="Matranga, Michelle" userId="a1403b80-8364-41ad-9158-b319c682b8cc" providerId="ADAL" clId="{1412A951-47BA-4C99-A9CE-92BAA81DC0AB}" dt="2024-05-09T18:11:38.805" v="2826" actId="20577"/>
          <ac:spMkLst>
            <pc:docMk/>
            <pc:sldMk cId="3807985102" sldId="640"/>
            <ac:spMk id="19" creationId="{E32A2C3D-FEC8-61B5-EC5D-6D52F8630360}"/>
          </ac:spMkLst>
        </pc:spChg>
        <pc:grpChg chg="add del mod">
          <ac:chgData name="Matranga, Michelle" userId="a1403b80-8364-41ad-9158-b319c682b8cc" providerId="ADAL" clId="{1412A951-47BA-4C99-A9CE-92BAA81DC0AB}" dt="2024-05-09T17:59:33.334" v="2692"/>
          <ac:grpSpMkLst>
            <pc:docMk/>
            <pc:sldMk cId="3807985102" sldId="640"/>
            <ac:grpSpMk id="7" creationId="{0E18D621-915F-A500-AD18-579C7921DF12}"/>
          </ac:grpSpMkLst>
        </pc:grpChg>
        <pc:grpChg chg="add mod">
          <ac:chgData name="Matranga, Michelle" userId="a1403b80-8364-41ad-9158-b319c682b8cc" providerId="ADAL" clId="{1412A951-47BA-4C99-A9CE-92BAA81DC0AB}" dt="2024-05-09T17:59:45.602" v="2694"/>
          <ac:grpSpMkLst>
            <pc:docMk/>
            <pc:sldMk cId="3807985102" sldId="640"/>
            <ac:grpSpMk id="11" creationId="{8ED887A5-BDB8-52F3-46DE-03FBD774EBCB}"/>
          </ac:grpSpMkLst>
        </pc:grpChg>
      </pc:sldChg>
      <pc:sldChg chg="addSp delSp modSp mod ord">
        <pc:chgData name="Matranga, Michelle" userId="a1403b80-8364-41ad-9158-b319c682b8cc" providerId="ADAL" clId="{1412A951-47BA-4C99-A9CE-92BAA81DC0AB}" dt="2024-05-09T19:57:49.419" v="3666" actId="14100"/>
        <pc:sldMkLst>
          <pc:docMk/>
          <pc:sldMk cId="1107120445" sldId="642"/>
        </pc:sldMkLst>
        <pc:spChg chg="del">
          <ac:chgData name="Matranga, Michelle" userId="a1403b80-8364-41ad-9158-b319c682b8cc" providerId="ADAL" clId="{1412A951-47BA-4C99-A9CE-92BAA81DC0AB}" dt="2024-05-09T18:02:23.632" v="2736" actId="478"/>
          <ac:spMkLst>
            <pc:docMk/>
            <pc:sldMk cId="1107120445" sldId="642"/>
            <ac:spMk id="3" creationId="{B54B6994-5CBC-40DA-FCCC-197480589A16}"/>
          </ac:spMkLst>
        </pc:spChg>
        <pc:spChg chg="mod">
          <ac:chgData name="Matranga, Michelle" userId="a1403b80-8364-41ad-9158-b319c682b8cc" providerId="ADAL" clId="{1412A951-47BA-4C99-A9CE-92BAA81DC0AB}" dt="2024-05-09T19:57:49.419" v="3666" actId="14100"/>
          <ac:spMkLst>
            <pc:docMk/>
            <pc:sldMk cId="1107120445" sldId="642"/>
            <ac:spMk id="4" creationId="{76B30D23-77BF-DF17-C802-9219AC0FF8C3}"/>
          </ac:spMkLst>
        </pc:spChg>
        <pc:spChg chg="mod">
          <ac:chgData name="Matranga, Michelle" userId="a1403b80-8364-41ad-9158-b319c682b8cc" providerId="ADAL" clId="{1412A951-47BA-4C99-A9CE-92BAA81DC0AB}" dt="2024-05-09T18:23:08.799" v="2988" actId="20577"/>
          <ac:spMkLst>
            <pc:docMk/>
            <pc:sldMk cId="1107120445" sldId="642"/>
            <ac:spMk id="9" creationId="{904BDB18-1E3E-45BE-966D-A986F6964FA0}"/>
          </ac:spMkLst>
        </pc:spChg>
        <pc:spChg chg="del">
          <ac:chgData name="Matranga, Michelle" userId="a1403b80-8364-41ad-9158-b319c682b8cc" providerId="ADAL" clId="{1412A951-47BA-4C99-A9CE-92BAA81DC0AB}" dt="2024-05-09T18:02:20.615" v="2735" actId="478"/>
          <ac:spMkLst>
            <pc:docMk/>
            <pc:sldMk cId="1107120445" sldId="642"/>
            <ac:spMk id="18" creationId="{9444AADB-0921-4B69-918F-4998AA5AAE0C}"/>
          </ac:spMkLst>
        </pc:spChg>
        <pc:picChg chg="add mod modCrop">
          <ac:chgData name="Matranga, Michelle" userId="a1403b80-8364-41ad-9158-b319c682b8cc" providerId="ADAL" clId="{1412A951-47BA-4C99-A9CE-92BAA81DC0AB}" dt="2024-05-09T19:57:36.920" v="3662" actId="1076"/>
          <ac:picMkLst>
            <pc:docMk/>
            <pc:sldMk cId="1107120445" sldId="642"/>
            <ac:picMk id="6" creationId="{7F9F32AE-2831-E44B-2649-1F60D0CC7D81}"/>
          </ac:picMkLst>
        </pc:picChg>
      </pc:sldChg>
      <pc:sldChg chg="delSp modSp mod">
        <pc:chgData name="Matranga, Michelle" userId="a1403b80-8364-41ad-9158-b319c682b8cc" providerId="ADAL" clId="{1412A951-47BA-4C99-A9CE-92BAA81DC0AB}" dt="2024-05-09T18:15:29.278" v="2863" actId="404"/>
        <pc:sldMkLst>
          <pc:docMk/>
          <pc:sldMk cId="861584911" sldId="643"/>
        </pc:sldMkLst>
        <pc:spChg chg="mod">
          <ac:chgData name="Matranga, Michelle" userId="a1403b80-8364-41ad-9158-b319c682b8cc" providerId="ADAL" clId="{1412A951-47BA-4C99-A9CE-92BAA81DC0AB}" dt="2024-05-09T17:58:48.726" v="2687" actId="1036"/>
          <ac:spMkLst>
            <pc:docMk/>
            <pc:sldMk cId="861584911" sldId="643"/>
            <ac:spMk id="2" creationId="{C20E88E4-396D-B3C3-355D-2DD0BE8F6F72}"/>
          </ac:spMkLst>
        </pc:spChg>
        <pc:spChg chg="del">
          <ac:chgData name="Matranga, Michelle" userId="a1403b80-8364-41ad-9158-b319c682b8cc" providerId="ADAL" clId="{1412A951-47BA-4C99-A9CE-92BAA81DC0AB}" dt="2024-05-09T17:58:58.659" v="2688" actId="478"/>
          <ac:spMkLst>
            <pc:docMk/>
            <pc:sldMk cId="861584911" sldId="643"/>
            <ac:spMk id="4" creationId="{81AEFF0A-00F1-D752-6361-98DEABD25E40}"/>
          </ac:spMkLst>
        </pc:spChg>
        <pc:spChg chg="mod">
          <ac:chgData name="Matranga, Michelle" userId="a1403b80-8364-41ad-9158-b319c682b8cc" providerId="ADAL" clId="{1412A951-47BA-4C99-A9CE-92BAA81DC0AB}" dt="2024-05-09T18:15:29.278" v="2863" actId="404"/>
          <ac:spMkLst>
            <pc:docMk/>
            <pc:sldMk cId="861584911" sldId="643"/>
            <ac:spMk id="9" creationId="{904BDB18-1E3E-45BE-966D-A986F6964FA0}"/>
          </ac:spMkLst>
        </pc:spChg>
        <pc:spChg chg="mod">
          <ac:chgData name="Matranga, Michelle" userId="a1403b80-8364-41ad-9158-b319c682b8cc" providerId="ADAL" clId="{1412A951-47BA-4C99-A9CE-92BAA81DC0AB}" dt="2024-05-09T17:59:06.641" v="2689" actId="14100"/>
          <ac:spMkLst>
            <pc:docMk/>
            <pc:sldMk cId="861584911" sldId="643"/>
            <ac:spMk id="20" creationId="{5C1F342E-3E99-4105-888B-2D303579875F}"/>
          </ac:spMkLst>
        </pc:spChg>
        <pc:grpChg chg="mod">
          <ac:chgData name="Matranga, Michelle" userId="a1403b80-8364-41ad-9158-b319c682b8cc" providerId="ADAL" clId="{1412A951-47BA-4C99-A9CE-92BAA81DC0AB}" dt="2024-05-09T17:59:23.085" v="2690" actId="1076"/>
          <ac:grpSpMkLst>
            <pc:docMk/>
            <pc:sldMk cId="861584911" sldId="643"/>
            <ac:grpSpMk id="14" creationId="{75C32739-7329-4408-9509-AAE61D93422E}"/>
          </ac:grpSpMkLst>
        </pc:grpChg>
      </pc:sldChg>
      <pc:sldChg chg="modSp add mod ord">
        <pc:chgData name="Matranga, Michelle" userId="a1403b80-8364-41ad-9158-b319c682b8cc" providerId="ADAL" clId="{1412A951-47BA-4C99-A9CE-92BAA81DC0AB}" dt="2024-05-09T17:56:54.646" v="2625" actId="20577"/>
        <pc:sldMkLst>
          <pc:docMk/>
          <pc:sldMk cId="3769087563" sldId="656"/>
        </pc:sldMkLst>
        <pc:spChg chg="mod">
          <ac:chgData name="Matranga, Michelle" userId="a1403b80-8364-41ad-9158-b319c682b8cc" providerId="ADAL" clId="{1412A951-47BA-4C99-A9CE-92BAA81DC0AB}" dt="2024-05-09T17:56:54.646" v="2625" actId="20577"/>
          <ac:spMkLst>
            <pc:docMk/>
            <pc:sldMk cId="3769087563" sldId="656"/>
            <ac:spMk id="23" creationId="{CDE50CDA-918B-4566-A45A-B7A94EFB3F83}"/>
          </ac:spMkLst>
        </pc:spChg>
      </pc:sldChg>
      <pc:sldChg chg="modSp add mod ord">
        <pc:chgData name="Matranga, Michelle" userId="a1403b80-8364-41ad-9158-b319c682b8cc" providerId="ADAL" clId="{1412A951-47BA-4C99-A9CE-92BAA81DC0AB}" dt="2024-05-09T17:56:48.489" v="2621" actId="20577"/>
        <pc:sldMkLst>
          <pc:docMk/>
          <pc:sldMk cId="2837911028" sldId="658"/>
        </pc:sldMkLst>
        <pc:spChg chg="mod">
          <ac:chgData name="Matranga, Michelle" userId="a1403b80-8364-41ad-9158-b319c682b8cc" providerId="ADAL" clId="{1412A951-47BA-4C99-A9CE-92BAA81DC0AB}" dt="2024-05-09T17:56:48.489" v="2621" actId="20577"/>
          <ac:spMkLst>
            <pc:docMk/>
            <pc:sldMk cId="2837911028" sldId="658"/>
            <ac:spMk id="23" creationId="{CDE50CDA-918B-4566-A45A-B7A94EFB3F83}"/>
          </ac:spMkLst>
        </pc:spChg>
      </pc:sldChg>
      <pc:sldChg chg="addSp delSp modSp mod">
        <pc:chgData name="Matranga, Michelle" userId="a1403b80-8364-41ad-9158-b319c682b8cc" providerId="ADAL" clId="{1412A951-47BA-4C99-A9CE-92BAA81DC0AB}" dt="2024-05-09T18:14:01.103" v="2842" actId="1076"/>
        <pc:sldMkLst>
          <pc:docMk/>
          <pc:sldMk cId="4107601162" sldId="680"/>
        </pc:sldMkLst>
        <pc:spChg chg="del mod">
          <ac:chgData name="Matranga, Michelle" userId="a1403b80-8364-41ad-9158-b319c682b8cc" providerId="ADAL" clId="{1412A951-47BA-4C99-A9CE-92BAA81DC0AB}" dt="2024-05-09T18:01:24.295" v="2708" actId="478"/>
          <ac:spMkLst>
            <pc:docMk/>
            <pc:sldMk cId="4107601162" sldId="680"/>
            <ac:spMk id="2" creationId="{9E3F4CF0-4D96-D849-3D30-39C330B788A0}"/>
          </ac:spMkLst>
        </pc:spChg>
        <pc:spChg chg="del mod">
          <ac:chgData name="Matranga, Michelle" userId="a1403b80-8364-41ad-9158-b319c682b8cc" providerId="ADAL" clId="{1412A951-47BA-4C99-A9CE-92BAA81DC0AB}" dt="2024-05-09T18:01:21.101" v="2707" actId="478"/>
          <ac:spMkLst>
            <pc:docMk/>
            <pc:sldMk cId="4107601162" sldId="680"/>
            <ac:spMk id="6" creationId="{902F0FF8-C8FB-43D4-C4AD-0CE1F45F549F}"/>
          </ac:spMkLst>
        </pc:spChg>
        <pc:spChg chg="mod">
          <ac:chgData name="Matranga, Michelle" userId="a1403b80-8364-41ad-9158-b319c682b8cc" providerId="ADAL" clId="{1412A951-47BA-4C99-A9CE-92BAA81DC0AB}" dt="2024-05-09T18:04:04.936" v="2745"/>
          <ac:spMkLst>
            <pc:docMk/>
            <pc:sldMk cId="4107601162" sldId="680"/>
            <ac:spMk id="8" creationId="{9754AB2C-1AAA-6DA6-092F-CC41E4557690}"/>
          </ac:spMkLst>
        </pc:spChg>
        <pc:spChg chg="mod">
          <ac:chgData name="Matranga, Michelle" userId="a1403b80-8364-41ad-9158-b319c682b8cc" providerId="ADAL" clId="{1412A951-47BA-4C99-A9CE-92BAA81DC0AB}" dt="2024-05-09T18:04:04.936" v="2745"/>
          <ac:spMkLst>
            <pc:docMk/>
            <pc:sldMk cId="4107601162" sldId="680"/>
            <ac:spMk id="10" creationId="{1BF1A097-2A45-386B-4261-3976C9E1B6A3}"/>
          </ac:spMkLst>
        </pc:spChg>
        <pc:spChg chg="add mod">
          <ac:chgData name="Matranga, Michelle" userId="a1403b80-8364-41ad-9158-b319c682b8cc" providerId="ADAL" clId="{1412A951-47BA-4C99-A9CE-92BAA81DC0AB}" dt="2024-05-09T18:14:01.103" v="2842" actId="1076"/>
          <ac:spMkLst>
            <pc:docMk/>
            <pc:sldMk cId="4107601162" sldId="680"/>
            <ac:spMk id="11" creationId="{9D92BE9D-DCEA-68CA-6183-E6EC18EED5A9}"/>
          </ac:spMkLst>
        </pc:spChg>
        <pc:grpChg chg="add mod">
          <ac:chgData name="Matranga, Michelle" userId="a1403b80-8364-41ad-9158-b319c682b8cc" providerId="ADAL" clId="{1412A951-47BA-4C99-A9CE-92BAA81DC0AB}" dt="2024-05-09T18:04:04.936" v="2745"/>
          <ac:grpSpMkLst>
            <pc:docMk/>
            <pc:sldMk cId="4107601162" sldId="680"/>
            <ac:grpSpMk id="7" creationId="{3D43BC4E-3AC7-962C-A533-252F13788883}"/>
          </ac:grpSpMkLst>
        </pc:grpChg>
        <pc:grpChg chg="del">
          <ac:chgData name="Matranga, Michelle" userId="a1403b80-8364-41ad-9158-b319c682b8cc" providerId="ADAL" clId="{1412A951-47BA-4C99-A9CE-92BAA81DC0AB}" dt="2024-05-09T18:01:18.366" v="2706" actId="478"/>
          <ac:grpSpMkLst>
            <pc:docMk/>
            <pc:sldMk cId="4107601162" sldId="680"/>
            <ac:grpSpMk id="14" creationId="{75C32739-7329-4408-9509-AAE61D93422E}"/>
          </ac:grpSpMkLst>
        </pc:grpChg>
      </pc:sldChg>
      <pc:sldChg chg="addSp delSp modSp mod modClrScheme chgLayout modNotesTx">
        <pc:chgData name="Matranga, Michelle" userId="a1403b80-8364-41ad-9158-b319c682b8cc" providerId="ADAL" clId="{1412A951-47BA-4C99-A9CE-92BAA81DC0AB}" dt="2024-05-09T18:10:42.456" v="2818" actId="1036"/>
        <pc:sldMkLst>
          <pc:docMk/>
          <pc:sldMk cId="3874579981" sldId="681"/>
        </pc:sldMkLst>
        <pc:spChg chg="del mod ord">
          <ac:chgData name="Matranga, Michelle" userId="a1403b80-8364-41ad-9158-b319c682b8cc" providerId="ADAL" clId="{1412A951-47BA-4C99-A9CE-92BAA81DC0AB}" dt="2024-05-09T15:51:59.093" v="965" actId="478"/>
          <ac:spMkLst>
            <pc:docMk/>
            <pc:sldMk cId="3874579981" sldId="681"/>
            <ac:spMk id="2" creationId="{C5982F3B-A4DC-A0A4-F5B6-24578C9D6D1D}"/>
          </ac:spMkLst>
        </pc:spChg>
        <pc:spChg chg="add del mod ord">
          <ac:chgData name="Matranga, Michelle" userId="a1403b80-8364-41ad-9158-b319c682b8cc" providerId="ADAL" clId="{1412A951-47BA-4C99-A9CE-92BAA81DC0AB}" dt="2024-05-09T15:29:54.688" v="587" actId="21"/>
          <ac:spMkLst>
            <pc:docMk/>
            <pc:sldMk cId="3874579981" sldId="681"/>
            <ac:spMk id="5" creationId="{8AE14DFD-2591-37AE-AB30-56DFE404D5A7}"/>
          </ac:spMkLst>
        </pc:spChg>
        <pc:spChg chg="mod">
          <ac:chgData name="Matranga, Michelle" userId="a1403b80-8364-41ad-9158-b319c682b8cc" providerId="ADAL" clId="{1412A951-47BA-4C99-A9CE-92BAA81DC0AB}" dt="2024-05-09T15:35:26.574" v="652" actId="14100"/>
          <ac:spMkLst>
            <pc:docMk/>
            <pc:sldMk cId="3874579981" sldId="681"/>
            <ac:spMk id="6" creationId="{EBEF484B-E24E-03CF-389A-8D9B82F5EADA}"/>
          </ac:spMkLst>
        </pc:spChg>
        <pc:spChg chg="add del mod ord">
          <ac:chgData name="Matranga, Michelle" userId="a1403b80-8364-41ad-9158-b319c682b8cc" providerId="ADAL" clId="{1412A951-47BA-4C99-A9CE-92BAA81DC0AB}" dt="2024-05-09T15:43:16.074" v="782" actId="478"/>
          <ac:spMkLst>
            <pc:docMk/>
            <pc:sldMk cId="3874579981" sldId="681"/>
            <ac:spMk id="8" creationId="{80454420-93B1-0185-F402-D50374FBC3E1}"/>
          </ac:spMkLst>
        </pc:spChg>
        <pc:spChg chg="mod">
          <ac:chgData name="Matranga, Michelle" userId="a1403b80-8364-41ad-9158-b319c682b8cc" providerId="ADAL" clId="{1412A951-47BA-4C99-A9CE-92BAA81DC0AB}" dt="2024-05-09T15:34:54.582" v="641" actId="404"/>
          <ac:spMkLst>
            <pc:docMk/>
            <pc:sldMk cId="3874579981" sldId="681"/>
            <ac:spMk id="9" creationId="{904BDB18-1E3E-45BE-966D-A986F6964FA0}"/>
          </ac:spMkLst>
        </pc:spChg>
        <pc:spChg chg="mod ord">
          <ac:chgData name="Matranga, Michelle" userId="a1403b80-8364-41ad-9158-b319c682b8cc" providerId="ADAL" clId="{1412A951-47BA-4C99-A9CE-92BAA81DC0AB}" dt="2024-05-09T15:29:38.868" v="586" actId="700"/>
          <ac:spMkLst>
            <pc:docMk/>
            <pc:sldMk cId="3874579981" sldId="681"/>
            <ac:spMk id="10" creationId="{908D2C2D-74CD-EB58-9F07-5997E503B9A3}"/>
          </ac:spMkLst>
        </pc:spChg>
        <pc:spChg chg="add mod ord">
          <ac:chgData name="Matranga, Michelle" userId="a1403b80-8364-41ad-9158-b319c682b8cc" providerId="ADAL" clId="{1412A951-47BA-4C99-A9CE-92BAA81DC0AB}" dt="2024-05-09T15:56:43.134" v="1040" actId="255"/>
          <ac:spMkLst>
            <pc:docMk/>
            <pc:sldMk cId="3874579981" sldId="681"/>
            <ac:spMk id="11" creationId="{FC130C5A-514C-FD94-AF7D-98D20C318618}"/>
          </ac:spMkLst>
        </pc:spChg>
        <pc:spChg chg="add del mod ord">
          <ac:chgData name="Matranga, Michelle" userId="a1403b80-8364-41ad-9158-b319c682b8cc" providerId="ADAL" clId="{1412A951-47BA-4C99-A9CE-92BAA81DC0AB}" dt="2024-05-09T15:30:13.128" v="592" actId="478"/>
          <ac:spMkLst>
            <pc:docMk/>
            <pc:sldMk cId="3874579981" sldId="681"/>
            <ac:spMk id="12" creationId="{54D6C192-B8BF-BDA2-0964-59DF013D1FD6}"/>
          </ac:spMkLst>
        </pc:spChg>
        <pc:spChg chg="add mod ord">
          <ac:chgData name="Matranga, Michelle" userId="a1403b80-8364-41ad-9158-b319c682b8cc" providerId="ADAL" clId="{1412A951-47BA-4C99-A9CE-92BAA81DC0AB}" dt="2024-05-09T15:56:23.956" v="1038" actId="255"/>
          <ac:spMkLst>
            <pc:docMk/>
            <pc:sldMk cId="3874579981" sldId="681"/>
            <ac:spMk id="13" creationId="{BD44527C-F51E-78A0-F9D9-DA6EA4B8A230}"/>
          </ac:spMkLst>
        </pc:spChg>
        <pc:spChg chg="del mod">
          <ac:chgData name="Matranga, Michelle" userId="a1403b80-8364-41ad-9158-b319c682b8cc" providerId="ADAL" clId="{1412A951-47BA-4C99-A9CE-92BAA81DC0AB}" dt="2024-05-09T15:32:00.934" v="608" actId="478"/>
          <ac:spMkLst>
            <pc:docMk/>
            <pc:sldMk cId="3874579981" sldId="681"/>
            <ac:spMk id="22" creationId="{EF14AFAA-E39E-465B-9377-EA2849296AE7}"/>
          </ac:spMkLst>
        </pc:spChg>
        <pc:grpChg chg="del">
          <ac:chgData name="Matranga, Michelle" userId="a1403b80-8364-41ad-9158-b319c682b8cc" providerId="ADAL" clId="{1412A951-47BA-4C99-A9CE-92BAA81DC0AB}" dt="2024-05-09T15:51:54.480" v="964" actId="478"/>
          <ac:grpSpMkLst>
            <pc:docMk/>
            <pc:sldMk cId="3874579981" sldId="681"/>
            <ac:grpSpMk id="4" creationId="{02E842AA-E2DD-F933-0D24-C0430208A22F}"/>
          </ac:grpSpMkLst>
        </pc:grpChg>
        <pc:picChg chg="mod">
          <ac:chgData name="Matranga, Michelle" userId="a1403b80-8364-41ad-9158-b319c682b8cc" providerId="ADAL" clId="{1412A951-47BA-4C99-A9CE-92BAA81DC0AB}" dt="2024-05-09T18:10:42.456" v="2818" actId="1036"/>
          <ac:picMkLst>
            <pc:docMk/>
            <pc:sldMk cId="3874579981" sldId="681"/>
            <ac:picMk id="3" creationId="{E0214A96-C564-0D3C-AD4D-B8D3677A5234}"/>
          </ac:picMkLst>
        </pc:picChg>
        <pc:cxnChg chg="del mod">
          <ac:chgData name="Matranga, Michelle" userId="a1403b80-8364-41ad-9158-b319c682b8cc" providerId="ADAL" clId="{1412A951-47BA-4C99-A9CE-92BAA81DC0AB}" dt="2024-05-09T15:32:47.009" v="616" actId="478"/>
          <ac:cxnSpMkLst>
            <pc:docMk/>
            <pc:sldMk cId="3874579981" sldId="681"/>
            <ac:cxnSpMk id="21" creationId="{200D4657-F879-4651-824D-E53E38C952CF}"/>
          </ac:cxnSpMkLst>
        </pc:cxnChg>
      </pc:sldChg>
      <pc:sldChg chg="modSp del mod">
        <pc:chgData name="Matranga, Michelle" userId="a1403b80-8364-41ad-9158-b319c682b8cc" providerId="ADAL" clId="{1412A951-47BA-4C99-A9CE-92BAA81DC0AB}" dt="2024-05-09T15:57:11.369" v="1041" actId="2696"/>
        <pc:sldMkLst>
          <pc:docMk/>
          <pc:sldMk cId="1345072553" sldId="682"/>
        </pc:sldMkLst>
        <pc:spChg chg="mod">
          <ac:chgData name="Matranga, Michelle" userId="a1403b80-8364-41ad-9158-b319c682b8cc" providerId="ADAL" clId="{1412A951-47BA-4C99-A9CE-92BAA81DC0AB}" dt="2024-05-09T15:51:21.793" v="954" actId="21"/>
          <ac:spMkLst>
            <pc:docMk/>
            <pc:sldMk cId="1345072553" sldId="682"/>
            <ac:spMk id="22" creationId="{EF14AFAA-E39E-465B-9377-EA2849296AE7}"/>
          </ac:spMkLst>
        </pc:spChg>
      </pc:sldChg>
      <pc:sldChg chg="addSp delSp modSp del mod">
        <pc:chgData name="Matranga, Michelle" userId="a1403b80-8364-41ad-9158-b319c682b8cc" providerId="ADAL" clId="{1412A951-47BA-4C99-A9CE-92BAA81DC0AB}" dt="2024-05-09T15:26:12.002" v="537" actId="2696"/>
        <pc:sldMkLst>
          <pc:docMk/>
          <pc:sldMk cId="3562089892" sldId="684"/>
        </pc:sldMkLst>
        <pc:spChg chg="add del mod">
          <ac:chgData name="Matranga, Michelle" userId="a1403b80-8364-41ad-9158-b319c682b8cc" providerId="ADAL" clId="{1412A951-47BA-4C99-A9CE-92BAA81DC0AB}" dt="2024-05-09T14:47:29.439" v="55"/>
          <ac:spMkLst>
            <pc:docMk/>
            <pc:sldMk cId="3562089892" sldId="684"/>
            <ac:spMk id="5" creationId="{742BA1FC-54CA-1C95-411B-33F8CCEE70E2}"/>
          </ac:spMkLst>
        </pc:spChg>
        <pc:spChg chg="add del mod">
          <ac:chgData name="Matranga, Michelle" userId="a1403b80-8364-41ad-9158-b319c682b8cc" providerId="ADAL" clId="{1412A951-47BA-4C99-A9CE-92BAA81DC0AB}" dt="2024-05-09T14:47:29.440" v="57"/>
          <ac:spMkLst>
            <pc:docMk/>
            <pc:sldMk cId="3562089892" sldId="684"/>
            <ac:spMk id="8" creationId="{D9126C4C-FE57-A0DC-CC5F-286E35F39DD8}"/>
          </ac:spMkLst>
        </pc:spChg>
        <pc:spChg chg="mod">
          <ac:chgData name="Matranga, Michelle" userId="a1403b80-8364-41ad-9158-b319c682b8cc" providerId="ADAL" clId="{1412A951-47BA-4C99-A9CE-92BAA81DC0AB}" dt="2024-05-09T14:48:45.049" v="66" actId="21"/>
          <ac:spMkLst>
            <pc:docMk/>
            <pc:sldMk cId="3562089892" sldId="684"/>
            <ac:spMk id="22" creationId="{EF14AFAA-E39E-465B-9377-EA2849296AE7}"/>
          </ac:spMkLst>
        </pc:spChg>
      </pc:sldChg>
      <pc:sldChg chg="addSp delSp modSp mod ord">
        <pc:chgData name="Matranga, Michelle" userId="a1403b80-8364-41ad-9158-b319c682b8cc" providerId="ADAL" clId="{1412A951-47BA-4C99-A9CE-92BAA81DC0AB}" dt="2024-05-09T19:44:46.947" v="3572" actId="1035"/>
        <pc:sldMkLst>
          <pc:docMk/>
          <pc:sldMk cId="2737023287" sldId="685"/>
        </pc:sldMkLst>
        <pc:spChg chg="del mod">
          <ac:chgData name="Matranga, Michelle" userId="a1403b80-8364-41ad-9158-b319c682b8cc" providerId="ADAL" clId="{1412A951-47BA-4C99-A9CE-92BAA81DC0AB}" dt="2024-05-09T18:01:32.970" v="2710" actId="478"/>
          <ac:spMkLst>
            <pc:docMk/>
            <pc:sldMk cId="2737023287" sldId="685"/>
            <ac:spMk id="2" creationId="{66CCE930-9754-6ADD-BBC2-8C504748FD0D}"/>
          </ac:spMkLst>
        </pc:spChg>
        <pc:spChg chg="del">
          <ac:chgData name="Matranga, Michelle" userId="a1403b80-8364-41ad-9158-b319c682b8cc" providerId="ADAL" clId="{1412A951-47BA-4C99-A9CE-92BAA81DC0AB}" dt="2024-05-09T18:01:36.087" v="2711" actId="478"/>
          <ac:spMkLst>
            <pc:docMk/>
            <pc:sldMk cId="2737023287" sldId="685"/>
            <ac:spMk id="4" creationId="{90B38BF7-B87E-D81E-CA53-7F0520F3EE1A}"/>
          </ac:spMkLst>
        </pc:spChg>
        <pc:spChg chg="mod">
          <ac:chgData name="Matranga, Michelle" userId="a1403b80-8364-41ad-9158-b319c682b8cc" providerId="ADAL" clId="{1412A951-47BA-4C99-A9CE-92BAA81DC0AB}" dt="2024-05-09T18:04:08.184" v="2746"/>
          <ac:spMkLst>
            <pc:docMk/>
            <pc:sldMk cId="2737023287" sldId="685"/>
            <ac:spMk id="6" creationId="{D2172132-AF37-930F-ABBD-9CA558295A3A}"/>
          </ac:spMkLst>
        </pc:spChg>
        <pc:spChg chg="mod">
          <ac:chgData name="Matranga, Michelle" userId="a1403b80-8364-41ad-9158-b319c682b8cc" providerId="ADAL" clId="{1412A951-47BA-4C99-A9CE-92BAA81DC0AB}" dt="2024-05-09T18:04:08.184" v="2746"/>
          <ac:spMkLst>
            <pc:docMk/>
            <pc:sldMk cId="2737023287" sldId="685"/>
            <ac:spMk id="7" creationId="{20470778-151F-8234-B900-B09734284F8B}"/>
          </ac:spMkLst>
        </pc:spChg>
        <pc:spChg chg="add mod">
          <ac:chgData name="Matranga, Michelle" userId="a1403b80-8364-41ad-9158-b319c682b8cc" providerId="ADAL" clId="{1412A951-47BA-4C99-A9CE-92BAA81DC0AB}" dt="2024-05-09T18:10:15.454" v="2814" actId="1076"/>
          <ac:spMkLst>
            <pc:docMk/>
            <pc:sldMk cId="2737023287" sldId="685"/>
            <ac:spMk id="8" creationId="{11281451-B084-072E-C416-A893EA113611}"/>
          </ac:spMkLst>
        </pc:spChg>
        <pc:spChg chg="mod">
          <ac:chgData name="Matranga, Michelle" userId="a1403b80-8364-41ad-9158-b319c682b8cc" providerId="ADAL" clId="{1412A951-47BA-4C99-A9CE-92BAA81DC0AB}" dt="2024-05-09T17:51:03.334" v="2589" actId="255"/>
          <ac:spMkLst>
            <pc:docMk/>
            <pc:sldMk cId="2737023287" sldId="685"/>
            <ac:spMk id="22" creationId="{EF14AFAA-E39E-465B-9377-EA2849296AE7}"/>
          </ac:spMkLst>
        </pc:spChg>
        <pc:grpChg chg="add mod">
          <ac:chgData name="Matranga, Michelle" userId="a1403b80-8364-41ad-9158-b319c682b8cc" providerId="ADAL" clId="{1412A951-47BA-4C99-A9CE-92BAA81DC0AB}" dt="2024-05-09T18:04:08.184" v="2746"/>
          <ac:grpSpMkLst>
            <pc:docMk/>
            <pc:sldMk cId="2737023287" sldId="685"/>
            <ac:grpSpMk id="5" creationId="{F9F0E5F2-449A-D571-AAF7-D08165C0417B}"/>
          </ac:grpSpMkLst>
        </pc:grpChg>
        <pc:grpChg chg="del">
          <ac:chgData name="Matranga, Michelle" userId="a1403b80-8364-41ad-9158-b319c682b8cc" providerId="ADAL" clId="{1412A951-47BA-4C99-A9CE-92BAA81DC0AB}" dt="2024-05-09T18:01:28.848" v="2709" actId="478"/>
          <ac:grpSpMkLst>
            <pc:docMk/>
            <pc:sldMk cId="2737023287" sldId="685"/>
            <ac:grpSpMk id="14" creationId="{75C32739-7329-4408-9509-AAE61D93422E}"/>
          </ac:grpSpMkLst>
        </pc:grpChg>
        <pc:picChg chg="del">
          <ac:chgData name="Matranga, Michelle" userId="a1403b80-8364-41ad-9158-b319c682b8cc" providerId="ADAL" clId="{1412A951-47BA-4C99-A9CE-92BAA81DC0AB}" dt="2024-05-09T19:42:24.236" v="3558" actId="478"/>
          <ac:picMkLst>
            <pc:docMk/>
            <pc:sldMk cId="2737023287" sldId="685"/>
            <ac:picMk id="3" creationId="{9A7C9AD2-4CE9-9C16-6FE7-24E1EBFAA2D2}"/>
          </ac:picMkLst>
        </pc:picChg>
        <pc:picChg chg="add mod ord">
          <ac:chgData name="Matranga, Michelle" userId="a1403b80-8364-41ad-9158-b319c682b8cc" providerId="ADAL" clId="{1412A951-47BA-4C99-A9CE-92BAA81DC0AB}" dt="2024-05-09T19:44:46.947" v="3572" actId="1035"/>
          <ac:picMkLst>
            <pc:docMk/>
            <pc:sldMk cId="2737023287" sldId="685"/>
            <ac:picMk id="11" creationId="{A3D3AE59-1CB7-F362-C78E-91F73F7ABE26}"/>
          </ac:picMkLst>
        </pc:picChg>
      </pc:sldChg>
      <pc:sldChg chg="addSp delSp modSp mod">
        <pc:chgData name="Matranga, Michelle" userId="a1403b80-8364-41ad-9158-b319c682b8cc" providerId="ADAL" clId="{1412A951-47BA-4C99-A9CE-92BAA81DC0AB}" dt="2024-05-09T18:15:48.126" v="2866" actId="1076"/>
        <pc:sldMkLst>
          <pc:docMk/>
          <pc:sldMk cId="1325469999" sldId="691"/>
        </pc:sldMkLst>
        <pc:spChg chg="del">
          <ac:chgData name="Matranga, Michelle" userId="a1403b80-8364-41ad-9158-b319c682b8cc" providerId="ADAL" clId="{1412A951-47BA-4C99-A9CE-92BAA81DC0AB}" dt="2024-05-09T18:00:43.430" v="2702" actId="478"/>
          <ac:spMkLst>
            <pc:docMk/>
            <pc:sldMk cId="1325469999" sldId="691"/>
            <ac:spMk id="3" creationId="{9D3C3D10-22AE-AB95-1961-15AEEBC936FF}"/>
          </ac:spMkLst>
        </pc:spChg>
        <pc:spChg chg="add del mod">
          <ac:chgData name="Matranga, Michelle" userId="a1403b80-8364-41ad-9158-b319c682b8cc" providerId="ADAL" clId="{1412A951-47BA-4C99-A9CE-92BAA81DC0AB}" dt="2024-05-09T18:00:39.575" v="2701" actId="478"/>
          <ac:spMkLst>
            <pc:docMk/>
            <pc:sldMk cId="1325469999" sldId="691"/>
            <ac:spMk id="5" creationId="{36CE6766-6D5D-1864-1B76-49FF9725A3FF}"/>
          </ac:spMkLst>
        </pc:spChg>
        <pc:spChg chg="mod">
          <ac:chgData name="Matranga, Michelle" userId="a1403b80-8364-41ad-9158-b319c682b8cc" providerId="ADAL" clId="{1412A951-47BA-4C99-A9CE-92BAA81DC0AB}" dt="2024-05-09T18:00:51.098" v="2703"/>
          <ac:spMkLst>
            <pc:docMk/>
            <pc:sldMk cId="1325469999" sldId="691"/>
            <ac:spMk id="8" creationId="{E3C3233A-C7E1-387B-F9CA-1939EA707ABF}"/>
          </ac:spMkLst>
        </pc:spChg>
        <pc:spChg chg="mod">
          <ac:chgData name="Matranga, Michelle" userId="a1403b80-8364-41ad-9158-b319c682b8cc" providerId="ADAL" clId="{1412A951-47BA-4C99-A9CE-92BAA81DC0AB}" dt="2024-05-09T18:15:48.126" v="2866" actId="1076"/>
          <ac:spMkLst>
            <pc:docMk/>
            <pc:sldMk cId="1325469999" sldId="691"/>
            <ac:spMk id="9" creationId="{904BDB18-1E3E-45BE-966D-A986F6964FA0}"/>
          </ac:spMkLst>
        </pc:spChg>
        <pc:spChg chg="mod">
          <ac:chgData name="Matranga, Michelle" userId="a1403b80-8364-41ad-9158-b319c682b8cc" providerId="ADAL" clId="{1412A951-47BA-4C99-A9CE-92BAA81DC0AB}" dt="2024-05-09T18:00:51.098" v="2703"/>
          <ac:spMkLst>
            <pc:docMk/>
            <pc:sldMk cId="1325469999" sldId="691"/>
            <ac:spMk id="10" creationId="{D794BF13-1E59-4E43-F833-8166C3C736D3}"/>
          </ac:spMkLst>
        </pc:spChg>
        <pc:spChg chg="add mod">
          <ac:chgData name="Matranga, Michelle" userId="a1403b80-8364-41ad-9158-b319c682b8cc" providerId="ADAL" clId="{1412A951-47BA-4C99-A9CE-92BAA81DC0AB}" dt="2024-05-09T18:13:36.771" v="2839" actId="1076"/>
          <ac:spMkLst>
            <pc:docMk/>
            <pc:sldMk cId="1325469999" sldId="691"/>
            <ac:spMk id="12" creationId="{D31DB3EB-84B5-395A-889A-84C7508BC1EF}"/>
          </ac:spMkLst>
        </pc:spChg>
        <pc:spChg chg="del mod">
          <ac:chgData name="Matranga, Michelle" userId="a1403b80-8364-41ad-9158-b319c682b8cc" providerId="ADAL" clId="{1412A951-47BA-4C99-A9CE-92BAA81DC0AB}" dt="2024-05-09T18:00:34.760" v="2699" actId="21"/>
          <ac:spMkLst>
            <pc:docMk/>
            <pc:sldMk cId="1325469999" sldId="691"/>
            <ac:spMk id="18" creationId="{9444AADB-0921-4B69-918F-4998AA5AAE0C}"/>
          </ac:spMkLst>
        </pc:spChg>
        <pc:grpChg chg="add mod">
          <ac:chgData name="Matranga, Michelle" userId="a1403b80-8364-41ad-9158-b319c682b8cc" providerId="ADAL" clId="{1412A951-47BA-4C99-A9CE-92BAA81DC0AB}" dt="2024-05-09T18:00:51.098" v="2703"/>
          <ac:grpSpMkLst>
            <pc:docMk/>
            <pc:sldMk cId="1325469999" sldId="691"/>
            <ac:grpSpMk id="7" creationId="{36F58AC1-EA1B-8DC8-9651-88A1C384D90E}"/>
          </ac:grpSpMkLst>
        </pc:grpChg>
      </pc:sldChg>
      <pc:sldChg chg="modSp del mod">
        <pc:chgData name="Matranga, Michelle" userId="a1403b80-8364-41ad-9158-b319c682b8cc" providerId="ADAL" clId="{1412A951-47BA-4C99-A9CE-92BAA81DC0AB}" dt="2024-05-09T15:45:27.734" v="825" actId="2696"/>
        <pc:sldMkLst>
          <pc:docMk/>
          <pc:sldMk cId="396466451" sldId="693"/>
        </pc:sldMkLst>
        <pc:spChg chg="mod">
          <ac:chgData name="Matranga, Michelle" userId="a1403b80-8364-41ad-9158-b319c682b8cc" providerId="ADAL" clId="{1412A951-47BA-4C99-A9CE-92BAA81DC0AB}" dt="2024-05-09T15:36:17.325" v="656" actId="21"/>
          <ac:spMkLst>
            <pc:docMk/>
            <pc:sldMk cId="396466451" sldId="693"/>
            <ac:spMk id="22" creationId="{EF14AFAA-E39E-465B-9377-EA2849296AE7}"/>
          </ac:spMkLst>
        </pc:spChg>
      </pc:sldChg>
      <pc:sldChg chg="del modNotesTx">
        <pc:chgData name="Matranga, Michelle" userId="a1403b80-8364-41ad-9158-b319c682b8cc" providerId="ADAL" clId="{1412A951-47BA-4C99-A9CE-92BAA81DC0AB}" dt="2024-05-09T15:27:22.215" v="547" actId="2696"/>
        <pc:sldMkLst>
          <pc:docMk/>
          <pc:sldMk cId="873183741" sldId="694"/>
        </pc:sldMkLst>
      </pc:sldChg>
      <pc:sldChg chg="modSp del mod">
        <pc:chgData name="Matranga, Michelle" userId="a1403b80-8364-41ad-9158-b319c682b8cc" providerId="ADAL" clId="{1412A951-47BA-4C99-A9CE-92BAA81DC0AB}" dt="2024-05-09T15:27:11.145" v="546" actId="2696"/>
        <pc:sldMkLst>
          <pc:docMk/>
          <pc:sldMk cId="2437771695" sldId="695"/>
        </pc:sldMkLst>
        <pc:spChg chg="mod">
          <ac:chgData name="Matranga, Michelle" userId="a1403b80-8364-41ad-9158-b319c682b8cc" providerId="ADAL" clId="{1412A951-47BA-4C99-A9CE-92BAA81DC0AB}" dt="2024-05-09T14:42:05.633" v="7" actId="21"/>
          <ac:spMkLst>
            <pc:docMk/>
            <pc:sldMk cId="2437771695" sldId="695"/>
            <ac:spMk id="22" creationId="{EF14AFAA-E39E-465B-9377-EA2849296AE7}"/>
          </ac:spMkLst>
        </pc:spChg>
      </pc:sldChg>
      <pc:sldChg chg="del">
        <pc:chgData name="Matranga, Michelle" userId="a1403b80-8364-41ad-9158-b319c682b8cc" providerId="ADAL" clId="{1412A951-47BA-4C99-A9CE-92BAA81DC0AB}" dt="2024-05-09T15:45:39.619" v="826" actId="2696"/>
        <pc:sldMkLst>
          <pc:docMk/>
          <pc:sldMk cId="1538978668" sldId="696"/>
        </pc:sldMkLst>
      </pc:sldChg>
      <pc:sldChg chg="modSp mod ord">
        <pc:chgData name="Matranga, Michelle" userId="a1403b80-8364-41ad-9158-b319c682b8cc" providerId="ADAL" clId="{1412A951-47BA-4C99-A9CE-92BAA81DC0AB}" dt="2024-05-09T17:52:52.024" v="2594"/>
        <pc:sldMkLst>
          <pc:docMk/>
          <pc:sldMk cId="1739665122" sldId="698"/>
        </pc:sldMkLst>
        <pc:spChg chg="mod">
          <ac:chgData name="Matranga, Michelle" userId="a1403b80-8364-41ad-9158-b319c682b8cc" providerId="ADAL" clId="{1412A951-47BA-4C99-A9CE-92BAA81DC0AB}" dt="2024-05-09T17:42:23.872" v="2396" actId="20577"/>
          <ac:spMkLst>
            <pc:docMk/>
            <pc:sldMk cId="1739665122" sldId="698"/>
            <ac:spMk id="9" creationId="{E5DE18E8-8436-EC60-2910-DD5F7D9E1E19}"/>
          </ac:spMkLst>
        </pc:spChg>
      </pc:sldChg>
      <pc:sldChg chg="modSp mod ord">
        <pc:chgData name="Matranga, Michelle" userId="a1403b80-8364-41ad-9158-b319c682b8cc" providerId="ADAL" clId="{1412A951-47BA-4C99-A9CE-92BAA81DC0AB}" dt="2024-05-09T18:14:12.528" v="2854" actId="20577"/>
        <pc:sldMkLst>
          <pc:docMk/>
          <pc:sldMk cId="855032151" sldId="699"/>
        </pc:sldMkLst>
        <pc:spChg chg="mod">
          <ac:chgData name="Matranga, Michelle" userId="a1403b80-8364-41ad-9158-b319c682b8cc" providerId="ADAL" clId="{1412A951-47BA-4C99-A9CE-92BAA81DC0AB}" dt="2024-05-09T17:42:45.642" v="2403" actId="113"/>
          <ac:spMkLst>
            <pc:docMk/>
            <pc:sldMk cId="855032151" sldId="699"/>
            <ac:spMk id="7" creationId="{13ED6115-6BC3-E3F3-50A5-7B36A0CE07D7}"/>
          </ac:spMkLst>
        </pc:spChg>
        <pc:spChg chg="mod">
          <ac:chgData name="Matranga, Michelle" userId="a1403b80-8364-41ad-9158-b319c682b8cc" providerId="ADAL" clId="{1412A951-47BA-4C99-A9CE-92BAA81DC0AB}" dt="2024-05-09T17:42:36.011" v="2401" actId="20577"/>
          <ac:spMkLst>
            <pc:docMk/>
            <pc:sldMk cId="855032151" sldId="699"/>
            <ac:spMk id="9" creationId="{904BDB18-1E3E-45BE-966D-A986F6964FA0}"/>
          </ac:spMkLst>
        </pc:spChg>
        <pc:spChg chg="mod">
          <ac:chgData name="Matranga, Michelle" userId="a1403b80-8364-41ad-9158-b319c682b8cc" providerId="ADAL" clId="{1412A951-47BA-4C99-A9CE-92BAA81DC0AB}" dt="2024-05-09T18:14:12.528" v="2854" actId="20577"/>
          <ac:spMkLst>
            <pc:docMk/>
            <pc:sldMk cId="855032151" sldId="699"/>
            <ac:spMk id="16" creationId="{A4426C19-DC77-4D8F-A824-4455DF2047FE}"/>
          </ac:spMkLst>
        </pc:spChg>
        <pc:cxnChg chg="mod">
          <ac:chgData name="Matranga, Michelle" userId="a1403b80-8364-41ad-9158-b319c682b8cc" providerId="ADAL" clId="{1412A951-47BA-4C99-A9CE-92BAA81DC0AB}" dt="2024-05-09T17:39:19.973" v="2195" actId="1076"/>
          <ac:cxnSpMkLst>
            <pc:docMk/>
            <pc:sldMk cId="855032151" sldId="699"/>
            <ac:cxnSpMk id="21" creationId="{200D4657-F879-4651-824D-E53E38C952CF}"/>
          </ac:cxnSpMkLst>
        </pc:cxnChg>
      </pc:sldChg>
      <pc:sldChg chg="addSp delSp modSp mod modCm modNotesTx">
        <pc:chgData name="Matranga, Michelle" userId="a1403b80-8364-41ad-9158-b319c682b8cc" providerId="ADAL" clId="{1412A951-47BA-4C99-A9CE-92BAA81DC0AB}" dt="2024-05-09T18:17:35.581" v="2893" actId="20577"/>
        <pc:sldMkLst>
          <pc:docMk/>
          <pc:sldMk cId="2018402870" sldId="700"/>
        </pc:sldMkLst>
        <pc:spChg chg="del">
          <ac:chgData name="Matranga, Michelle" userId="a1403b80-8364-41ad-9158-b319c682b8cc" providerId="ADAL" clId="{1412A951-47BA-4C99-A9CE-92BAA81DC0AB}" dt="2024-05-09T16:51:35.300" v="1425" actId="478"/>
          <ac:spMkLst>
            <pc:docMk/>
            <pc:sldMk cId="2018402870" sldId="700"/>
            <ac:spMk id="2" creationId="{A0F40958-A9A9-C46A-C929-0D3F87264316}"/>
          </ac:spMkLst>
        </pc:spChg>
        <pc:spChg chg="del">
          <ac:chgData name="Matranga, Michelle" userId="a1403b80-8364-41ad-9158-b319c682b8cc" providerId="ADAL" clId="{1412A951-47BA-4C99-A9CE-92BAA81DC0AB}" dt="2024-05-09T17:31:44.587" v="2122" actId="478"/>
          <ac:spMkLst>
            <pc:docMk/>
            <pc:sldMk cId="2018402870" sldId="700"/>
            <ac:spMk id="3" creationId="{AF8EB1C9-D9BF-8142-2DB8-846B1C426FFC}"/>
          </ac:spMkLst>
        </pc:spChg>
        <pc:spChg chg="mod">
          <ac:chgData name="Matranga, Michelle" userId="a1403b80-8364-41ad-9158-b319c682b8cc" providerId="ADAL" clId="{1412A951-47BA-4C99-A9CE-92BAA81DC0AB}" dt="2024-05-09T18:17:35.581" v="2893" actId="20577"/>
          <ac:spMkLst>
            <pc:docMk/>
            <pc:sldMk cId="2018402870" sldId="700"/>
            <ac:spMk id="5" creationId="{E704E08F-FEF6-283B-2A64-EF0DBB4620D1}"/>
          </ac:spMkLst>
        </pc:spChg>
        <pc:spChg chg="del mod">
          <ac:chgData name="Matranga, Michelle" userId="a1403b80-8364-41ad-9158-b319c682b8cc" providerId="ADAL" clId="{1412A951-47BA-4C99-A9CE-92BAA81DC0AB}" dt="2024-05-09T16:52:39.569" v="1440" actId="478"/>
          <ac:spMkLst>
            <pc:docMk/>
            <pc:sldMk cId="2018402870" sldId="700"/>
            <ac:spMk id="8" creationId="{4A226B5F-3371-8C7F-91C2-4B15DD35F194}"/>
          </ac:spMkLst>
        </pc:spChg>
        <pc:spChg chg="mod">
          <ac:chgData name="Matranga, Michelle" userId="a1403b80-8364-41ad-9158-b319c682b8cc" providerId="ADAL" clId="{1412A951-47BA-4C99-A9CE-92BAA81DC0AB}" dt="2024-05-09T17:05:24.361" v="1490" actId="114"/>
          <ac:spMkLst>
            <pc:docMk/>
            <pc:sldMk cId="2018402870" sldId="700"/>
            <ac:spMk id="9" creationId="{904BDB18-1E3E-45BE-966D-A986F6964FA0}"/>
          </ac:spMkLst>
        </pc:spChg>
        <pc:spChg chg="mod">
          <ac:chgData name="Matranga, Michelle" userId="a1403b80-8364-41ad-9158-b319c682b8cc" providerId="ADAL" clId="{1412A951-47BA-4C99-A9CE-92BAA81DC0AB}" dt="2024-05-09T18:00:25.060" v="2698"/>
          <ac:spMkLst>
            <pc:docMk/>
            <pc:sldMk cId="2018402870" sldId="700"/>
            <ac:spMk id="15" creationId="{474D58FA-2877-9AE6-93F5-C22551B9C3F1}"/>
          </ac:spMkLst>
        </pc:spChg>
        <pc:spChg chg="mod">
          <ac:chgData name="Matranga, Michelle" userId="a1403b80-8364-41ad-9158-b319c682b8cc" providerId="ADAL" clId="{1412A951-47BA-4C99-A9CE-92BAA81DC0AB}" dt="2024-05-09T18:00:25.060" v="2698"/>
          <ac:spMkLst>
            <pc:docMk/>
            <pc:sldMk cId="2018402870" sldId="700"/>
            <ac:spMk id="16" creationId="{097EAAD6-41C7-3990-4BBF-D0FD695C7303}"/>
          </ac:spMkLst>
        </pc:spChg>
        <pc:spChg chg="add mod">
          <ac:chgData name="Matranga, Michelle" userId="a1403b80-8364-41ad-9158-b319c682b8cc" providerId="ADAL" clId="{1412A951-47BA-4C99-A9CE-92BAA81DC0AB}" dt="2024-05-09T18:13:47.248" v="2841" actId="1076"/>
          <ac:spMkLst>
            <pc:docMk/>
            <pc:sldMk cId="2018402870" sldId="700"/>
            <ac:spMk id="18" creationId="{0FB157FA-9E28-8696-94B1-5B61A8A1BE9F}"/>
          </ac:spMkLst>
        </pc:spChg>
        <pc:spChg chg="mod">
          <ac:chgData name="Matranga, Michelle" userId="a1403b80-8364-41ad-9158-b319c682b8cc" providerId="ADAL" clId="{1412A951-47BA-4C99-A9CE-92BAA81DC0AB}" dt="2024-05-09T16:52:55.194" v="1442" actId="14100"/>
          <ac:spMkLst>
            <pc:docMk/>
            <pc:sldMk cId="2018402870" sldId="700"/>
            <ac:spMk id="22" creationId="{EF14AFAA-E39E-465B-9377-EA2849296AE7}"/>
          </ac:spMkLst>
        </pc:spChg>
        <pc:grpChg chg="del">
          <ac:chgData name="Matranga, Michelle" userId="a1403b80-8364-41ad-9158-b319c682b8cc" providerId="ADAL" clId="{1412A951-47BA-4C99-A9CE-92BAA81DC0AB}" dt="2024-05-09T16:51:32.676" v="1424" actId="478"/>
          <ac:grpSpMkLst>
            <pc:docMk/>
            <pc:sldMk cId="2018402870" sldId="700"/>
            <ac:grpSpMk id="4" creationId="{02E842AA-E2DD-F933-0D24-C0430208A22F}"/>
          </ac:grpSpMkLst>
        </pc:grpChg>
        <pc:grpChg chg="add mod">
          <ac:chgData name="Matranga, Michelle" userId="a1403b80-8364-41ad-9158-b319c682b8cc" providerId="ADAL" clId="{1412A951-47BA-4C99-A9CE-92BAA81DC0AB}" dt="2024-05-09T18:00:25.060" v="2698"/>
          <ac:grpSpMkLst>
            <pc:docMk/>
            <pc:sldMk cId="2018402870" sldId="700"/>
            <ac:grpSpMk id="14" creationId="{093CD03E-AAE9-7C7C-3449-F673643920AA}"/>
          </ac:grpSpMkLst>
        </pc:grpChg>
        <pc:picChg chg="del">
          <ac:chgData name="Matranga, Michelle" userId="a1403b80-8364-41ad-9158-b319c682b8cc" providerId="ADAL" clId="{1412A951-47BA-4C99-A9CE-92BAA81DC0AB}" dt="2024-05-09T16:51:26.960" v="1423" actId="478"/>
          <ac:picMkLst>
            <pc:docMk/>
            <pc:sldMk cId="2018402870" sldId="700"/>
            <ac:picMk id="10" creationId="{C7B3B5C1-EE45-A6FC-7C3B-9E249BD5EF98}"/>
          </ac:picMkLst>
        </pc:picChg>
        <pc:picChg chg="add del mod">
          <ac:chgData name="Matranga, Michelle" userId="a1403b80-8364-41ad-9158-b319c682b8cc" providerId="ADAL" clId="{1412A951-47BA-4C99-A9CE-92BAA81DC0AB}" dt="2024-05-09T17:04:48.808" v="1479" actId="478"/>
          <ac:picMkLst>
            <pc:docMk/>
            <pc:sldMk cId="2018402870" sldId="700"/>
            <ac:picMk id="12" creationId="{460BF123-14F5-9EFF-C4DF-BF1AD8B27F53}"/>
          </ac:picMkLst>
        </pc:picChg>
        <pc:cxnChg chg="add mod">
          <ac:chgData name="Matranga, Michelle" userId="a1403b80-8364-41ad-9158-b319c682b8cc" providerId="ADAL" clId="{1412A951-47BA-4C99-A9CE-92BAA81DC0AB}" dt="2024-05-09T17:05:16.182" v="1488" actId="1076"/>
          <ac:cxnSpMkLst>
            <pc:docMk/>
            <pc:sldMk cId="2018402870" sldId="700"/>
            <ac:cxnSpMk id="13" creationId="{47ECBE73-7D0D-0F9D-DD1B-8AAE162BB775}"/>
          </ac:cxnSpMkLst>
        </pc:cxnChg>
        <pc:cxnChg chg="add del mod">
          <ac:chgData name="Matranga, Michelle" userId="a1403b80-8364-41ad-9158-b319c682b8cc" providerId="ADAL" clId="{1412A951-47BA-4C99-A9CE-92BAA81DC0AB}" dt="2024-05-09T17:05:01.543" v="1483" actId="478"/>
          <ac:cxnSpMkLst>
            <pc:docMk/>
            <pc:sldMk cId="2018402870" sldId="700"/>
            <ac:cxnSpMk id="21" creationId="{200D4657-F879-4651-824D-E53E38C952CF}"/>
          </ac:cxnSpMkLst>
        </pc:cxnChg>
        <pc:extLst>
          <p:ext xmlns:p="http://schemas.openxmlformats.org/presentationml/2006/main" uri="{D6D511B9-2390-475A-947B-AFAB55BFBCF1}">
            <pc226:cmChg xmlns:pc226="http://schemas.microsoft.com/office/powerpoint/2022/06/main/command" chg="mod">
              <pc226:chgData name="Matranga, Michelle" userId="a1403b80-8364-41ad-9158-b319c682b8cc" providerId="ADAL" clId="{1412A951-47BA-4C99-A9CE-92BAA81DC0AB}" dt="2024-05-09T16:52:39.583" v="1441" actId="2056"/>
              <pc2:cmMkLst xmlns:pc2="http://schemas.microsoft.com/office/powerpoint/2019/9/main/command">
                <pc:docMk/>
                <pc:sldMk cId="2018402870" sldId="700"/>
                <pc2:cmMk id="{9F61172F-44E4-49EF-9BA7-19403C1D7A02}"/>
              </pc2:cmMkLst>
            </pc226:cmChg>
          </p:ext>
        </pc:extLst>
      </pc:sldChg>
      <pc:sldChg chg="addSp delSp modSp add del mod ord">
        <pc:chgData name="Matranga, Michelle" userId="a1403b80-8364-41ad-9158-b319c682b8cc" providerId="ADAL" clId="{1412A951-47BA-4C99-A9CE-92BAA81DC0AB}" dt="2024-05-09T18:14:45.632" v="2858" actId="1076"/>
        <pc:sldMkLst>
          <pc:docMk/>
          <pc:sldMk cId="1034769259" sldId="701"/>
        </pc:sldMkLst>
        <pc:spChg chg="del mod">
          <ac:chgData name="Matranga, Michelle" userId="a1403b80-8364-41ad-9158-b319c682b8cc" providerId="ADAL" clId="{1412A951-47BA-4C99-A9CE-92BAA81DC0AB}" dt="2024-05-09T18:02:38.194" v="2738" actId="478"/>
          <ac:spMkLst>
            <pc:docMk/>
            <pc:sldMk cId="1034769259" sldId="701"/>
            <ac:spMk id="2" creationId="{A0F40958-A9A9-C46A-C929-0D3F87264316}"/>
          </ac:spMkLst>
        </pc:spChg>
        <pc:spChg chg="del">
          <ac:chgData name="Matranga, Michelle" userId="a1403b80-8364-41ad-9158-b319c682b8cc" providerId="ADAL" clId="{1412A951-47BA-4C99-A9CE-92BAA81DC0AB}" dt="2024-05-09T18:02:42.069" v="2739" actId="478"/>
          <ac:spMkLst>
            <pc:docMk/>
            <pc:sldMk cId="1034769259" sldId="701"/>
            <ac:spMk id="3" creationId="{AF8EB1C9-D9BF-8142-2DB8-846B1C426FFC}"/>
          </ac:spMkLst>
        </pc:spChg>
        <pc:spChg chg="mod">
          <ac:chgData name="Matranga, Michelle" userId="a1403b80-8364-41ad-9158-b319c682b8cc" providerId="ADAL" clId="{1412A951-47BA-4C99-A9CE-92BAA81DC0AB}" dt="2024-05-09T18:04:29.294" v="2748"/>
          <ac:spMkLst>
            <pc:docMk/>
            <pc:sldMk cId="1034769259" sldId="701"/>
            <ac:spMk id="8" creationId="{CB03091A-1177-75B3-A7E2-89E6A468EB2F}"/>
          </ac:spMkLst>
        </pc:spChg>
        <pc:spChg chg="mod">
          <ac:chgData name="Matranga, Michelle" userId="a1403b80-8364-41ad-9158-b319c682b8cc" providerId="ADAL" clId="{1412A951-47BA-4C99-A9CE-92BAA81DC0AB}" dt="2024-05-09T18:04:29.294" v="2748"/>
          <ac:spMkLst>
            <pc:docMk/>
            <pc:sldMk cId="1034769259" sldId="701"/>
            <ac:spMk id="11" creationId="{F338BC0C-99A6-D35B-DD48-11666EFE6AFF}"/>
          </ac:spMkLst>
        </pc:spChg>
        <pc:spChg chg="add mod">
          <ac:chgData name="Matranga, Michelle" userId="a1403b80-8364-41ad-9158-b319c682b8cc" providerId="ADAL" clId="{1412A951-47BA-4C99-A9CE-92BAA81DC0AB}" dt="2024-05-09T18:14:45.632" v="2858" actId="1076"/>
          <ac:spMkLst>
            <pc:docMk/>
            <pc:sldMk cId="1034769259" sldId="701"/>
            <ac:spMk id="12" creationId="{F01A3145-8452-1F3F-EA2C-0870BEB63EAC}"/>
          </ac:spMkLst>
        </pc:spChg>
        <pc:spChg chg="mod">
          <ac:chgData name="Matranga, Michelle" userId="a1403b80-8364-41ad-9158-b319c682b8cc" providerId="ADAL" clId="{1412A951-47BA-4C99-A9CE-92BAA81DC0AB}" dt="2024-05-09T16:30:23.488" v="1277" actId="113"/>
          <ac:spMkLst>
            <pc:docMk/>
            <pc:sldMk cId="1034769259" sldId="701"/>
            <ac:spMk id="22" creationId="{EF14AFAA-E39E-465B-9377-EA2849296AE7}"/>
          </ac:spMkLst>
        </pc:spChg>
        <pc:grpChg chg="del">
          <ac:chgData name="Matranga, Michelle" userId="a1403b80-8364-41ad-9158-b319c682b8cc" providerId="ADAL" clId="{1412A951-47BA-4C99-A9CE-92BAA81DC0AB}" dt="2024-05-09T18:02:34.828" v="2737" actId="478"/>
          <ac:grpSpMkLst>
            <pc:docMk/>
            <pc:sldMk cId="1034769259" sldId="701"/>
            <ac:grpSpMk id="4" creationId="{02E842AA-E2DD-F933-0D24-C0430208A22F}"/>
          </ac:grpSpMkLst>
        </pc:grpChg>
        <pc:grpChg chg="add mod">
          <ac:chgData name="Matranga, Michelle" userId="a1403b80-8364-41ad-9158-b319c682b8cc" providerId="ADAL" clId="{1412A951-47BA-4C99-A9CE-92BAA81DC0AB}" dt="2024-05-09T18:04:29.294" v="2748"/>
          <ac:grpSpMkLst>
            <pc:docMk/>
            <pc:sldMk cId="1034769259" sldId="701"/>
            <ac:grpSpMk id="5" creationId="{86DBD3B0-CF71-2B39-064C-0B0F388B9FD4}"/>
          </ac:grpSpMkLst>
        </pc:grpChg>
      </pc:sldChg>
      <pc:sldChg chg="addSp delSp modSp mod modCm modNotesTx">
        <pc:chgData name="Matranga, Michelle" userId="a1403b80-8364-41ad-9158-b319c682b8cc" providerId="ADAL" clId="{1412A951-47BA-4C99-A9CE-92BAA81DC0AB}" dt="2024-05-09T19:42:04.148" v="3557"/>
        <pc:sldMkLst>
          <pc:docMk/>
          <pc:sldMk cId="1853796773" sldId="703"/>
        </pc:sldMkLst>
        <pc:spChg chg="del">
          <ac:chgData name="Matranga, Michelle" userId="a1403b80-8364-41ad-9158-b319c682b8cc" providerId="ADAL" clId="{1412A951-47BA-4C99-A9CE-92BAA81DC0AB}" dt="2024-05-09T18:02:06.626" v="2733" actId="478"/>
          <ac:spMkLst>
            <pc:docMk/>
            <pc:sldMk cId="1853796773" sldId="703"/>
            <ac:spMk id="2" creationId="{9E3F4CF0-4D96-D849-3D30-39C330B788A0}"/>
          </ac:spMkLst>
        </pc:spChg>
        <pc:spChg chg="mod">
          <ac:chgData name="Matranga, Michelle" userId="a1403b80-8364-41ad-9158-b319c682b8cc" providerId="ADAL" clId="{1412A951-47BA-4C99-A9CE-92BAA81DC0AB}" dt="2024-05-09T19:36:58.948" v="3457" actId="27636"/>
          <ac:spMkLst>
            <pc:docMk/>
            <pc:sldMk cId="1853796773" sldId="703"/>
            <ac:spMk id="4" creationId="{EAA97A66-023A-DC3D-3401-C18129440347}"/>
          </ac:spMkLst>
        </pc:spChg>
        <pc:spChg chg="del">
          <ac:chgData name="Matranga, Michelle" userId="a1403b80-8364-41ad-9158-b319c682b8cc" providerId="ADAL" clId="{1412A951-47BA-4C99-A9CE-92BAA81DC0AB}" dt="2024-05-09T18:02:09.681" v="2734" actId="478"/>
          <ac:spMkLst>
            <pc:docMk/>
            <pc:sldMk cId="1853796773" sldId="703"/>
            <ac:spMk id="6" creationId="{902F0FF8-C8FB-43D4-C4AD-0CE1F45F549F}"/>
          </ac:spMkLst>
        </pc:spChg>
        <pc:spChg chg="mod">
          <ac:chgData name="Matranga, Michelle" userId="a1403b80-8364-41ad-9158-b319c682b8cc" providerId="ADAL" clId="{1412A951-47BA-4C99-A9CE-92BAA81DC0AB}" dt="2024-05-09T19:41:13.512" v="3556"/>
          <ac:spMkLst>
            <pc:docMk/>
            <pc:sldMk cId="1853796773" sldId="703"/>
            <ac:spMk id="7" creationId="{86A600AB-6EDD-12EE-0213-E03D9BAF506B}"/>
          </ac:spMkLst>
        </pc:spChg>
        <pc:spChg chg="mod">
          <ac:chgData name="Matranga, Michelle" userId="a1403b80-8364-41ad-9158-b319c682b8cc" providerId="ADAL" clId="{1412A951-47BA-4C99-A9CE-92BAA81DC0AB}" dt="2024-05-09T19:10:44.722" v="3101" actId="1076"/>
          <ac:spMkLst>
            <pc:docMk/>
            <pc:sldMk cId="1853796773" sldId="703"/>
            <ac:spMk id="8" creationId="{19985170-253D-BDEB-4F97-3D653A914475}"/>
          </ac:spMkLst>
        </pc:spChg>
        <pc:spChg chg="mod">
          <ac:chgData name="Matranga, Michelle" userId="a1403b80-8364-41ad-9158-b319c682b8cc" providerId="ADAL" clId="{1412A951-47BA-4C99-A9CE-92BAA81DC0AB}" dt="2024-05-09T19:10:44.722" v="3101" actId="1076"/>
          <ac:spMkLst>
            <pc:docMk/>
            <pc:sldMk cId="1853796773" sldId="703"/>
            <ac:spMk id="10" creationId="{592D626D-70C2-DDAC-9E6A-2656C1107696}"/>
          </ac:spMkLst>
        </pc:spChg>
        <pc:spChg chg="add mod">
          <ac:chgData name="Matranga, Michelle" userId="a1403b80-8364-41ad-9158-b319c682b8cc" providerId="ADAL" clId="{1412A951-47BA-4C99-A9CE-92BAA81DC0AB}" dt="2024-05-09T19:10:59.421" v="3103" actId="1076"/>
          <ac:spMkLst>
            <pc:docMk/>
            <pc:sldMk cId="1853796773" sldId="703"/>
            <ac:spMk id="11" creationId="{092F0808-3F7A-08CC-83B4-5240F7E79D08}"/>
          </ac:spMkLst>
        </pc:spChg>
        <pc:spChg chg="mod">
          <ac:chgData name="Matranga, Michelle" userId="a1403b80-8364-41ad-9158-b319c682b8cc" providerId="ADAL" clId="{1412A951-47BA-4C99-A9CE-92BAA81DC0AB}" dt="2024-05-09T19:36:04.638" v="3447" actId="14100"/>
          <ac:spMkLst>
            <pc:docMk/>
            <pc:sldMk cId="1853796773" sldId="703"/>
            <ac:spMk id="22" creationId="{EF14AFAA-E39E-465B-9377-EA2849296AE7}"/>
          </ac:spMkLst>
        </pc:spChg>
        <pc:grpChg chg="add mod">
          <ac:chgData name="Matranga, Michelle" userId="a1403b80-8364-41ad-9158-b319c682b8cc" providerId="ADAL" clId="{1412A951-47BA-4C99-A9CE-92BAA81DC0AB}" dt="2024-05-09T19:11:26.985" v="3106" actId="1037"/>
          <ac:grpSpMkLst>
            <pc:docMk/>
            <pc:sldMk cId="1853796773" sldId="703"/>
            <ac:grpSpMk id="5" creationId="{B53EE3C9-33F8-6763-40C9-23CB76E1E462}"/>
          </ac:grpSpMkLst>
        </pc:grpChg>
        <pc:grpChg chg="del">
          <ac:chgData name="Matranga, Michelle" userId="a1403b80-8364-41ad-9158-b319c682b8cc" providerId="ADAL" clId="{1412A951-47BA-4C99-A9CE-92BAA81DC0AB}" dt="2024-05-09T18:02:02.842" v="2732" actId="478"/>
          <ac:grpSpMkLst>
            <pc:docMk/>
            <pc:sldMk cId="1853796773" sldId="703"/>
            <ac:grpSpMk id="14" creationId="{75C32739-7329-4408-9509-AAE61D93422E}"/>
          </ac:grpSpMkLst>
        </pc:grpChg>
        <pc:picChg chg="del">
          <ac:chgData name="Matranga, Michelle" userId="a1403b80-8364-41ad-9158-b319c682b8cc" providerId="ADAL" clId="{1412A951-47BA-4C99-A9CE-92BAA81DC0AB}" dt="2024-05-09T19:05:41.189" v="3052" actId="478"/>
          <ac:picMkLst>
            <pc:docMk/>
            <pc:sldMk cId="1853796773" sldId="703"/>
            <ac:picMk id="3" creationId="{9A7C9AD2-4CE9-9C16-6FE7-24E1EBFAA2D2}"/>
          </ac:picMkLst>
        </pc:picChg>
        <pc:picChg chg="add mod ord modCrop">
          <ac:chgData name="Matranga, Michelle" userId="a1403b80-8364-41ad-9158-b319c682b8cc" providerId="ADAL" clId="{1412A951-47BA-4C99-A9CE-92BAA81DC0AB}" dt="2024-05-09T19:12:18.357" v="3130" actId="1036"/>
          <ac:picMkLst>
            <pc:docMk/>
            <pc:sldMk cId="1853796773" sldId="703"/>
            <ac:picMk id="13" creationId="{9E3BD838-F818-EAB6-0B13-A6D8EF7CFC98}"/>
          </ac:picMkLst>
        </pc:picChg>
        <pc:extLst>
          <p:ext xmlns:p="http://schemas.openxmlformats.org/presentationml/2006/main" uri="{D6D511B9-2390-475A-947B-AFAB55BFBCF1}">
            <pc226:cmChg xmlns:pc226="http://schemas.microsoft.com/office/powerpoint/2022/06/main/command" chg="mod">
              <pc226:chgData name="Matranga, Michelle" userId="a1403b80-8364-41ad-9158-b319c682b8cc" providerId="ADAL" clId="{1412A951-47BA-4C99-A9CE-92BAA81DC0AB}" dt="2024-05-09T19:42:04.148" v="3557"/>
              <pc2:cmMkLst xmlns:pc2="http://schemas.microsoft.com/office/powerpoint/2019/9/main/command">
                <pc:docMk/>
                <pc:sldMk cId="1853796773" sldId="703"/>
                <pc2:cmMk id="{E7BDC832-20A8-42BE-BA3C-BBB271B7B1D2}"/>
              </pc2:cmMkLst>
              <pc226:cmRplyChg chg="add">
                <pc226:chgData name="Matranga, Michelle" userId="a1403b80-8364-41ad-9158-b319c682b8cc" providerId="ADAL" clId="{1412A951-47BA-4C99-A9CE-92BAA81DC0AB}" dt="2024-05-09T19:42:04.148" v="3557"/>
                <pc2:cmRplyMkLst xmlns:pc2="http://schemas.microsoft.com/office/powerpoint/2019/9/main/command">
                  <pc:docMk/>
                  <pc:sldMk cId="1853796773" sldId="703"/>
                  <pc2:cmMk id="{E7BDC832-20A8-42BE-BA3C-BBB271B7B1D2}"/>
                  <pc2:cmRplyMk id="{EA7A3BBB-37F6-45AE-B27C-F8B90D4E450E}"/>
                </pc2:cmRplyMkLst>
              </pc226:cmRplyChg>
            </pc226:cmChg>
          </p:ext>
        </pc:extLst>
      </pc:sldChg>
      <pc:sldChg chg="delSp modSp del mod">
        <pc:chgData name="Matranga, Michelle" userId="a1403b80-8364-41ad-9158-b319c682b8cc" providerId="ADAL" clId="{1412A951-47BA-4C99-A9CE-92BAA81DC0AB}" dt="2024-05-09T17:51:12.416" v="2590" actId="2696"/>
        <pc:sldMkLst>
          <pc:docMk/>
          <pc:sldMk cId="1265518508" sldId="704"/>
        </pc:sldMkLst>
        <pc:spChg chg="mod">
          <ac:chgData name="Matranga, Michelle" userId="a1403b80-8364-41ad-9158-b319c682b8cc" providerId="ADAL" clId="{1412A951-47BA-4C99-A9CE-92BAA81DC0AB}" dt="2024-05-09T17:50:09.230" v="2571" actId="21"/>
          <ac:spMkLst>
            <pc:docMk/>
            <pc:sldMk cId="1265518508" sldId="704"/>
            <ac:spMk id="4" creationId="{EAA97A66-023A-DC3D-3401-C18129440347}"/>
          </ac:spMkLst>
        </pc:spChg>
        <pc:spChg chg="del mod">
          <ac:chgData name="Matranga, Michelle" userId="a1403b80-8364-41ad-9158-b319c682b8cc" providerId="ADAL" clId="{1412A951-47BA-4C99-A9CE-92BAA81DC0AB}" dt="2024-05-09T17:37:18.730" v="2183" actId="478"/>
          <ac:spMkLst>
            <pc:docMk/>
            <pc:sldMk cId="1265518508" sldId="704"/>
            <ac:spMk id="5" creationId="{BEF69C3E-1B17-6BDF-AEE6-3E53BCCD31A5}"/>
          </ac:spMkLst>
        </pc:spChg>
        <pc:grpChg chg="del">
          <ac:chgData name="Matranga, Michelle" userId="a1403b80-8364-41ad-9158-b319c682b8cc" providerId="ADAL" clId="{1412A951-47BA-4C99-A9CE-92BAA81DC0AB}" dt="2024-05-09T17:36:50.944" v="2176" actId="478"/>
          <ac:grpSpMkLst>
            <pc:docMk/>
            <pc:sldMk cId="1265518508" sldId="704"/>
            <ac:grpSpMk id="14" creationId="{75C32739-7329-4408-9509-AAE61D93422E}"/>
          </ac:grpSpMkLst>
        </pc:grpChg>
        <pc:picChg chg="del">
          <ac:chgData name="Matranga, Michelle" userId="a1403b80-8364-41ad-9158-b319c682b8cc" providerId="ADAL" clId="{1412A951-47BA-4C99-A9CE-92BAA81DC0AB}" dt="2024-05-09T17:36:48.523" v="2175" actId="478"/>
          <ac:picMkLst>
            <pc:docMk/>
            <pc:sldMk cId="1265518508" sldId="704"/>
            <ac:picMk id="3" creationId="{9A7C9AD2-4CE9-9C16-6FE7-24E1EBFAA2D2}"/>
          </ac:picMkLst>
        </pc:picChg>
      </pc:sldChg>
      <pc:sldChg chg="addSp delSp modSp new mod modNotesTx">
        <pc:chgData name="Matranga, Michelle" userId="a1403b80-8364-41ad-9158-b319c682b8cc" providerId="ADAL" clId="{1412A951-47BA-4C99-A9CE-92BAA81DC0AB}" dt="2024-05-09T17:48:46.946" v="2570" actId="20577"/>
        <pc:sldMkLst>
          <pc:docMk/>
          <pc:sldMk cId="680739452" sldId="705"/>
        </pc:sldMkLst>
        <pc:spChg chg="mod">
          <ac:chgData name="Matranga, Michelle" userId="a1403b80-8364-41ad-9158-b319c682b8cc" providerId="ADAL" clId="{1412A951-47BA-4C99-A9CE-92BAA81DC0AB}" dt="2024-05-09T15:59:10.246" v="1128" actId="27636"/>
          <ac:spMkLst>
            <pc:docMk/>
            <pc:sldMk cId="680739452" sldId="705"/>
            <ac:spMk id="2" creationId="{A58EDE1F-A29E-7163-A7E1-ECCD2E9CB3AA}"/>
          </ac:spMkLst>
        </pc:spChg>
        <pc:spChg chg="mod">
          <ac:chgData name="Matranga, Michelle" userId="a1403b80-8364-41ad-9158-b319c682b8cc" providerId="ADAL" clId="{1412A951-47BA-4C99-A9CE-92BAA81DC0AB}" dt="2024-05-09T17:46:27.808" v="2500" actId="114"/>
          <ac:spMkLst>
            <pc:docMk/>
            <pc:sldMk cId="680739452" sldId="705"/>
            <ac:spMk id="3" creationId="{580728D7-73F2-960E-5801-75D6BF01E141}"/>
          </ac:spMkLst>
        </pc:spChg>
        <pc:spChg chg="mod">
          <ac:chgData name="Matranga, Michelle" userId="a1403b80-8364-41ad-9158-b319c682b8cc" providerId="ADAL" clId="{1412A951-47BA-4C99-A9CE-92BAA81DC0AB}" dt="2024-05-09T17:48:46.946" v="2570" actId="20577"/>
          <ac:spMkLst>
            <pc:docMk/>
            <pc:sldMk cId="680739452" sldId="705"/>
            <ac:spMk id="4" creationId="{299701A1-B896-666A-D7A2-563F15E92E8E}"/>
          </ac:spMkLst>
        </pc:spChg>
        <pc:spChg chg="del">
          <ac:chgData name="Matranga, Michelle" userId="a1403b80-8364-41ad-9158-b319c682b8cc" providerId="ADAL" clId="{1412A951-47BA-4C99-A9CE-92BAA81DC0AB}" dt="2024-05-09T14:48:28.040" v="64" actId="478"/>
          <ac:spMkLst>
            <pc:docMk/>
            <pc:sldMk cId="680739452" sldId="705"/>
            <ac:spMk id="5" creationId="{5F2240AD-4411-C69A-84D9-682AF17B4C91}"/>
          </ac:spMkLst>
        </pc:spChg>
        <pc:spChg chg="mod">
          <ac:chgData name="Matranga, Michelle" userId="a1403b80-8364-41ad-9158-b319c682b8cc" providerId="ADAL" clId="{1412A951-47BA-4C99-A9CE-92BAA81DC0AB}" dt="2024-05-09T16:00:35.262" v="1138" actId="255"/>
          <ac:spMkLst>
            <pc:docMk/>
            <pc:sldMk cId="680739452" sldId="705"/>
            <ac:spMk id="6" creationId="{6EB40F1F-5DC9-AA44-FB8C-A65B65A1275B}"/>
          </ac:spMkLst>
        </pc:spChg>
        <pc:spChg chg="del">
          <ac:chgData name="Matranga, Michelle" userId="a1403b80-8364-41ad-9158-b319c682b8cc" providerId="ADAL" clId="{1412A951-47BA-4C99-A9CE-92BAA81DC0AB}" dt="2024-05-09T15:58:05.134" v="1070" actId="478"/>
          <ac:spMkLst>
            <pc:docMk/>
            <pc:sldMk cId="680739452" sldId="705"/>
            <ac:spMk id="7" creationId="{3EE357B5-2B01-50EB-9944-70B2E00084F8}"/>
          </ac:spMkLst>
        </pc:spChg>
        <pc:spChg chg="del">
          <ac:chgData name="Matranga, Michelle" userId="a1403b80-8364-41ad-9158-b319c682b8cc" providerId="ADAL" clId="{1412A951-47BA-4C99-A9CE-92BAA81DC0AB}" dt="2024-05-09T15:13:14.010" v="340" actId="478"/>
          <ac:spMkLst>
            <pc:docMk/>
            <pc:sldMk cId="680739452" sldId="705"/>
            <ac:spMk id="8" creationId="{3167DC9B-B109-F334-E817-F073735E40FB}"/>
          </ac:spMkLst>
        </pc:spChg>
        <pc:spChg chg="mod">
          <ac:chgData name="Matranga, Michelle" userId="a1403b80-8364-41ad-9158-b319c682b8cc" providerId="ADAL" clId="{1412A951-47BA-4C99-A9CE-92BAA81DC0AB}" dt="2024-05-09T15:13:42.977" v="341"/>
          <ac:spMkLst>
            <pc:docMk/>
            <pc:sldMk cId="680739452" sldId="705"/>
            <ac:spMk id="13" creationId="{D2884320-B24F-E6B4-4202-9C4E9B50C7B9}"/>
          </ac:spMkLst>
        </pc:spChg>
        <pc:spChg chg="mod">
          <ac:chgData name="Matranga, Michelle" userId="a1403b80-8364-41ad-9158-b319c682b8cc" providerId="ADAL" clId="{1412A951-47BA-4C99-A9CE-92BAA81DC0AB}" dt="2024-05-09T15:13:42.977" v="341"/>
          <ac:spMkLst>
            <pc:docMk/>
            <pc:sldMk cId="680739452" sldId="705"/>
            <ac:spMk id="14" creationId="{8172F9C5-1146-4B07-014E-9F7DEFBCE0FF}"/>
          </ac:spMkLst>
        </pc:spChg>
        <pc:spChg chg="add del mod">
          <ac:chgData name="Matranga, Michelle" userId="a1403b80-8364-41ad-9158-b319c682b8cc" providerId="ADAL" clId="{1412A951-47BA-4C99-A9CE-92BAA81DC0AB}" dt="2024-05-09T15:58:00.451" v="1069" actId="478"/>
          <ac:spMkLst>
            <pc:docMk/>
            <pc:sldMk cId="680739452" sldId="705"/>
            <ac:spMk id="16" creationId="{586AA7E6-79A6-94FF-F994-FD2C5208523F}"/>
          </ac:spMkLst>
        </pc:spChg>
        <pc:grpChg chg="add del mod">
          <ac:chgData name="Matranga, Michelle" userId="a1403b80-8364-41ad-9158-b319c682b8cc" providerId="ADAL" clId="{1412A951-47BA-4C99-A9CE-92BAA81DC0AB}" dt="2024-05-09T15:57:55.523" v="1068" actId="478"/>
          <ac:grpSpMkLst>
            <pc:docMk/>
            <pc:sldMk cId="680739452" sldId="705"/>
            <ac:grpSpMk id="12" creationId="{25FD715F-2F4B-5601-5E66-43DA2916B202}"/>
          </ac:grpSpMkLst>
        </pc:grpChg>
        <pc:picChg chg="add del mod ord">
          <ac:chgData name="Matranga, Michelle" userId="a1403b80-8364-41ad-9158-b319c682b8cc" providerId="ADAL" clId="{1412A951-47BA-4C99-A9CE-92BAA81DC0AB}" dt="2024-05-09T17:46:06.932" v="2496" actId="478"/>
          <ac:picMkLst>
            <pc:docMk/>
            <pc:sldMk cId="680739452" sldId="705"/>
            <ac:picMk id="9" creationId="{D25E1E52-3A94-379A-C721-257FC6FC8815}"/>
          </ac:picMkLst>
        </pc:picChg>
        <pc:picChg chg="add del mod">
          <ac:chgData name="Matranga, Michelle" userId="a1403b80-8364-41ad-9158-b319c682b8cc" providerId="ADAL" clId="{1412A951-47BA-4C99-A9CE-92BAA81DC0AB}" dt="2024-05-09T14:57:00.308" v="161"/>
          <ac:picMkLst>
            <pc:docMk/>
            <pc:sldMk cId="680739452" sldId="705"/>
            <ac:picMk id="10" creationId="{44AC255B-7BE7-9461-C3F4-360B10666DEE}"/>
          </ac:picMkLst>
        </pc:picChg>
        <pc:picChg chg="add del mod">
          <ac:chgData name="Matranga, Michelle" userId="a1403b80-8364-41ad-9158-b319c682b8cc" providerId="ADAL" clId="{1412A951-47BA-4C99-A9CE-92BAA81DC0AB}" dt="2024-05-09T14:57:05.627" v="163"/>
          <ac:picMkLst>
            <pc:docMk/>
            <pc:sldMk cId="680739452" sldId="705"/>
            <ac:picMk id="11" creationId="{B688C1D6-750B-0F8F-9247-1DC15344261D}"/>
          </ac:picMkLst>
        </pc:picChg>
        <pc:cxnChg chg="add mod">
          <ac:chgData name="Matranga, Michelle" userId="a1403b80-8364-41ad-9158-b319c682b8cc" providerId="ADAL" clId="{1412A951-47BA-4C99-A9CE-92BAA81DC0AB}" dt="2024-05-09T17:46:04.621" v="2495" actId="1076"/>
          <ac:cxnSpMkLst>
            <pc:docMk/>
            <pc:sldMk cId="680739452" sldId="705"/>
            <ac:cxnSpMk id="17" creationId="{121574AA-F2A3-A6EE-60AE-86332BD5DA9E}"/>
          </ac:cxnSpMkLst>
        </pc:cxnChg>
      </pc:sldChg>
      <pc:sldChg chg="new del">
        <pc:chgData name="Matranga, Michelle" userId="a1403b80-8364-41ad-9158-b319c682b8cc" providerId="ADAL" clId="{1412A951-47BA-4C99-A9CE-92BAA81DC0AB}" dt="2024-05-09T14:47:50.620" v="59" actId="680"/>
        <pc:sldMkLst>
          <pc:docMk/>
          <pc:sldMk cId="1642707045" sldId="705"/>
        </pc:sldMkLst>
      </pc:sldChg>
      <pc:sldChg chg="addSp delSp modSp add mod">
        <pc:chgData name="Matranga, Michelle" userId="a1403b80-8364-41ad-9158-b319c682b8cc" providerId="ADAL" clId="{1412A951-47BA-4C99-A9CE-92BAA81DC0AB}" dt="2024-05-09T18:14:35.792" v="2856" actId="1076"/>
        <pc:sldMkLst>
          <pc:docMk/>
          <pc:sldMk cId="2306808070" sldId="706"/>
        </pc:sldMkLst>
        <pc:spChg chg="del">
          <ac:chgData name="Matranga, Michelle" userId="a1403b80-8364-41ad-9158-b319c682b8cc" providerId="ADAL" clId="{1412A951-47BA-4C99-A9CE-92BAA81DC0AB}" dt="2024-05-09T16:11:05.299" v="1258" actId="478"/>
          <ac:spMkLst>
            <pc:docMk/>
            <pc:sldMk cId="2306808070" sldId="706"/>
            <ac:spMk id="2" creationId="{A0F40958-A9A9-C46A-C929-0D3F87264316}"/>
          </ac:spMkLst>
        </pc:spChg>
        <pc:spChg chg="mod">
          <ac:chgData name="Matranga, Michelle" userId="a1403b80-8364-41ad-9158-b319c682b8cc" providerId="ADAL" clId="{1412A951-47BA-4C99-A9CE-92BAA81DC0AB}" dt="2024-05-09T18:05:23.678" v="2764"/>
          <ac:spMkLst>
            <pc:docMk/>
            <pc:sldMk cId="2306808070" sldId="706"/>
            <ac:spMk id="8" creationId="{A960F170-3855-D9DB-A060-21D40E70AF5F}"/>
          </ac:spMkLst>
        </pc:spChg>
        <pc:spChg chg="mod">
          <ac:chgData name="Matranga, Michelle" userId="a1403b80-8364-41ad-9158-b319c682b8cc" providerId="ADAL" clId="{1412A951-47BA-4C99-A9CE-92BAA81DC0AB}" dt="2024-05-09T16:11:27.640" v="1262" actId="404"/>
          <ac:spMkLst>
            <pc:docMk/>
            <pc:sldMk cId="2306808070" sldId="706"/>
            <ac:spMk id="9" creationId="{904BDB18-1E3E-45BE-966D-A986F6964FA0}"/>
          </ac:spMkLst>
        </pc:spChg>
        <pc:spChg chg="mod">
          <ac:chgData name="Matranga, Michelle" userId="a1403b80-8364-41ad-9158-b319c682b8cc" providerId="ADAL" clId="{1412A951-47BA-4C99-A9CE-92BAA81DC0AB}" dt="2024-05-09T18:05:23.678" v="2764"/>
          <ac:spMkLst>
            <pc:docMk/>
            <pc:sldMk cId="2306808070" sldId="706"/>
            <ac:spMk id="11" creationId="{5D22E302-C5AD-CDA9-6259-94E59BA126FC}"/>
          </ac:spMkLst>
        </pc:spChg>
        <pc:spChg chg="add mod">
          <ac:chgData name="Matranga, Michelle" userId="a1403b80-8364-41ad-9158-b319c682b8cc" providerId="ADAL" clId="{1412A951-47BA-4C99-A9CE-92BAA81DC0AB}" dt="2024-05-09T18:14:35.792" v="2856" actId="1076"/>
          <ac:spMkLst>
            <pc:docMk/>
            <pc:sldMk cId="2306808070" sldId="706"/>
            <ac:spMk id="12" creationId="{382C611E-D7EB-4C39-D2F9-56BC87DEB9F3}"/>
          </ac:spMkLst>
        </pc:spChg>
        <pc:spChg chg="mod">
          <ac:chgData name="Matranga, Michelle" userId="a1403b80-8364-41ad-9158-b319c682b8cc" providerId="ADAL" clId="{1412A951-47BA-4C99-A9CE-92BAA81DC0AB}" dt="2024-05-09T18:05:48.033" v="2779" actId="1036"/>
          <ac:spMkLst>
            <pc:docMk/>
            <pc:sldMk cId="2306808070" sldId="706"/>
            <ac:spMk id="22" creationId="{EF14AFAA-E39E-465B-9377-EA2849296AE7}"/>
          </ac:spMkLst>
        </pc:spChg>
        <pc:grpChg chg="del">
          <ac:chgData name="Matranga, Michelle" userId="a1403b80-8364-41ad-9158-b319c682b8cc" providerId="ADAL" clId="{1412A951-47BA-4C99-A9CE-92BAA81DC0AB}" dt="2024-05-09T16:10:46.238" v="1248" actId="478"/>
          <ac:grpSpMkLst>
            <pc:docMk/>
            <pc:sldMk cId="2306808070" sldId="706"/>
            <ac:grpSpMk id="4" creationId="{02E842AA-E2DD-F933-0D24-C0430208A22F}"/>
          </ac:grpSpMkLst>
        </pc:grpChg>
        <pc:grpChg chg="add mod">
          <ac:chgData name="Matranga, Michelle" userId="a1403b80-8364-41ad-9158-b319c682b8cc" providerId="ADAL" clId="{1412A951-47BA-4C99-A9CE-92BAA81DC0AB}" dt="2024-05-09T18:05:23.678" v="2764"/>
          <ac:grpSpMkLst>
            <pc:docMk/>
            <pc:sldMk cId="2306808070" sldId="706"/>
            <ac:grpSpMk id="5" creationId="{8590E2EF-AA2C-98FD-0A96-64A5CA675749}"/>
          </ac:grpSpMkLst>
        </pc:grpChg>
        <pc:picChg chg="mod">
          <ac:chgData name="Matranga, Michelle" userId="a1403b80-8364-41ad-9158-b319c682b8cc" providerId="ADAL" clId="{1412A951-47BA-4C99-A9CE-92BAA81DC0AB}" dt="2024-05-09T18:05:32.324" v="2767" actId="1035"/>
          <ac:picMkLst>
            <pc:docMk/>
            <pc:sldMk cId="2306808070" sldId="706"/>
            <ac:picMk id="10" creationId="{C7B3B5C1-EE45-A6FC-7C3B-9E249BD5EF98}"/>
          </ac:picMkLst>
        </pc:picChg>
        <pc:cxnChg chg="del">
          <ac:chgData name="Matranga, Michelle" userId="a1403b80-8364-41ad-9158-b319c682b8cc" providerId="ADAL" clId="{1412A951-47BA-4C99-A9CE-92BAA81DC0AB}" dt="2024-05-09T16:11:13.219" v="1260" actId="478"/>
          <ac:cxnSpMkLst>
            <pc:docMk/>
            <pc:sldMk cId="2306808070" sldId="706"/>
            <ac:cxnSpMk id="21" creationId="{200D4657-F879-4651-824D-E53E38C952CF}"/>
          </ac:cxnSpMkLst>
        </pc:cxnChg>
      </pc:sldChg>
      <pc:sldChg chg="addSp delSp modSp add mod">
        <pc:chgData name="Matranga, Michelle" userId="a1403b80-8364-41ad-9158-b319c682b8cc" providerId="ADAL" clId="{1412A951-47BA-4C99-A9CE-92BAA81DC0AB}" dt="2024-05-09T18:14:54.304" v="2860" actId="1076"/>
        <pc:sldMkLst>
          <pc:docMk/>
          <pc:sldMk cId="3936612218" sldId="707"/>
        </pc:sldMkLst>
        <pc:spChg chg="del">
          <ac:chgData name="Matranga, Michelle" userId="a1403b80-8364-41ad-9158-b319c682b8cc" providerId="ADAL" clId="{1412A951-47BA-4C99-A9CE-92BAA81DC0AB}" dt="2024-05-09T18:03:29.178" v="2741" actId="478"/>
          <ac:spMkLst>
            <pc:docMk/>
            <pc:sldMk cId="3936612218" sldId="707"/>
            <ac:spMk id="2" creationId="{A0F40958-A9A9-C46A-C929-0D3F87264316}"/>
          </ac:spMkLst>
        </pc:spChg>
        <pc:spChg chg="mod">
          <ac:chgData name="Matranga, Michelle" userId="a1403b80-8364-41ad-9158-b319c682b8cc" providerId="ADAL" clId="{1412A951-47BA-4C99-A9CE-92BAA81DC0AB}" dt="2024-05-09T18:04:37.305" v="2749"/>
          <ac:spMkLst>
            <pc:docMk/>
            <pc:sldMk cId="3936612218" sldId="707"/>
            <ac:spMk id="8" creationId="{A18F875C-C4E0-EB13-8A98-5468B503DC67}"/>
          </ac:spMkLst>
        </pc:spChg>
        <pc:spChg chg="mod">
          <ac:chgData name="Matranga, Michelle" userId="a1403b80-8364-41ad-9158-b319c682b8cc" providerId="ADAL" clId="{1412A951-47BA-4C99-A9CE-92BAA81DC0AB}" dt="2024-05-09T18:04:37.305" v="2749"/>
          <ac:spMkLst>
            <pc:docMk/>
            <pc:sldMk cId="3936612218" sldId="707"/>
            <ac:spMk id="11" creationId="{70A1A92E-E4DA-2F32-CECB-372CEA7AFF7C}"/>
          </ac:spMkLst>
        </pc:spChg>
        <pc:spChg chg="add mod">
          <ac:chgData name="Matranga, Michelle" userId="a1403b80-8364-41ad-9158-b319c682b8cc" providerId="ADAL" clId="{1412A951-47BA-4C99-A9CE-92BAA81DC0AB}" dt="2024-05-09T18:14:54.304" v="2860" actId="1076"/>
          <ac:spMkLst>
            <pc:docMk/>
            <pc:sldMk cId="3936612218" sldId="707"/>
            <ac:spMk id="12" creationId="{CEF44119-5DA2-A1C7-7E5D-FC130F827EBA}"/>
          </ac:spMkLst>
        </pc:spChg>
        <pc:spChg chg="mod">
          <ac:chgData name="Matranga, Michelle" userId="a1403b80-8364-41ad-9158-b319c682b8cc" providerId="ADAL" clId="{1412A951-47BA-4C99-A9CE-92BAA81DC0AB}" dt="2024-05-09T16:31:39.524" v="1286" actId="113"/>
          <ac:spMkLst>
            <pc:docMk/>
            <pc:sldMk cId="3936612218" sldId="707"/>
            <ac:spMk id="22" creationId="{EF14AFAA-E39E-465B-9377-EA2849296AE7}"/>
          </ac:spMkLst>
        </pc:spChg>
        <pc:grpChg chg="del">
          <ac:chgData name="Matranga, Michelle" userId="a1403b80-8364-41ad-9158-b319c682b8cc" providerId="ADAL" clId="{1412A951-47BA-4C99-A9CE-92BAA81DC0AB}" dt="2024-05-09T18:03:25.985" v="2740" actId="478"/>
          <ac:grpSpMkLst>
            <pc:docMk/>
            <pc:sldMk cId="3936612218" sldId="707"/>
            <ac:grpSpMk id="4" creationId="{02E842AA-E2DD-F933-0D24-C0430208A22F}"/>
          </ac:grpSpMkLst>
        </pc:grpChg>
        <pc:grpChg chg="add mod">
          <ac:chgData name="Matranga, Michelle" userId="a1403b80-8364-41ad-9158-b319c682b8cc" providerId="ADAL" clId="{1412A951-47BA-4C99-A9CE-92BAA81DC0AB}" dt="2024-05-09T18:04:37.305" v="2749"/>
          <ac:grpSpMkLst>
            <pc:docMk/>
            <pc:sldMk cId="3936612218" sldId="707"/>
            <ac:grpSpMk id="5" creationId="{498D6075-10C7-ADD5-1F20-3CA1FC80ADFE}"/>
          </ac:grpSpMkLst>
        </pc:grpChg>
      </pc:sldChg>
      <pc:sldChg chg="delSp modSp add mod modNotesTx">
        <pc:chgData name="Matranga, Michelle" userId="a1403b80-8364-41ad-9158-b319c682b8cc" providerId="ADAL" clId="{1412A951-47BA-4C99-A9CE-92BAA81DC0AB}" dt="2024-05-09T18:18:45.288" v="2944" actId="20577"/>
        <pc:sldMkLst>
          <pc:docMk/>
          <pc:sldMk cId="3809465142" sldId="708"/>
        </pc:sldMkLst>
        <pc:spChg chg="mod">
          <ac:chgData name="Matranga, Michelle" userId="a1403b80-8364-41ad-9158-b319c682b8cc" providerId="ADAL" clId="{1412A951-47BA-4C99-A9CE-92BAA81DC0AB}" dt="2024-05-09T18:18:45.288" v="2944" actId="20577"/>
          <ac:spMkLst>
            <pc:docMk/>
            <pc:sldMk cId="3809465142" sldId="708"/>
            <ac:spMk id="5" creationId="{E704E08F-FEF6-283B-2A64-EF0DBB4620D1}"/>
          </ac:spMkLst>
        </pc:spChg>
        <pc:spChg chg="mod">
          <ac:chgData name="Matranga, Michelle" userId="a1403b80-8364-41ad-9158-b319c682b8cc" providerId="ADAL" clId="{1412A951-47BA-4C99-A9CE-92BAA81DC0AB}" dt="2024-05-09T16:52:27.598" v="1438" actId="21"/>
          <ac:spMkLst>
            <pc:docMk/>
            <pc:sldMk cId="3809465142" sldId="708"/>
            <ac:spMk id="8" creationId="{4A226B5F-3371-8C7F-91C2-4B15DD35F194}"/>
          </ac:spMkLst>
        </pc:spChg>
        <pc:spChg chg="mod">
          <ac:chgData name="Matranga, Michelle" userId="a1403b80-8364-41ad-9158-b319c682b8cc" providerId="ADAL" clId="{1412A951-47BA-4C99-A9CE-92BAA81DC0AB}" dt="2024-05-09T17:06:00.896" v="1511" actId="114"/>
          <ac:spMkLst>
            <pc:docMk/>
            <pc:sldMk cId="3809465142" sldId="708"/>
            <ac:spMk id="9" creationId="{904BDB18-1E3E-45BE-966D-A986F6964FA0}"/>
          </ac:spMkLst>
        </pc:spChg>
        <pc:spChg chg="del">
          <ac:chgData name="Matranga, Michelle" userId="a1403b80-8364-41ad-9158-b319c682b8cc" providerId="ADAL" clId="{1412A951-47BA-4C99-A9CE-92BAA81DC0AB}" dt="2024-05-09T17:29:19.896" v="2011" actId="478"/>
          <ac:spMkLst>
            <pc:docMk/>
            <pc:sldMk cId="3809465142" sldId="708"/>
            <ac:spMk id="22" creationId="{EF14AFAA-E39E-465B-9377-EA2849296AE7}"/>
          </ac:spMkLst>
        </pc:spChg>
      </pc:sldChg>
      <pc:sldChg chg="add del">
        <pc:chgData name="Matranga, Michelle" userId="a1403b80-8364-41ad-9158-b319c682b8cc" providerId="ADAL" clId="{1412A951-47BA-4C99-A9CE-92BAA81DC0AB}" dt="2024-05-09T17:34:46.837" v="2162" actId="2696"/>
        <pc:sldMkLst>
          <pc:docMk/>
          <pc:sldMk cId="630393612" sldId="709"/>
        </pc:sldMkLst>
      </pc:sldChg>
      <pc:sldChg chg="addSp delSp modSp new del mod">
        <pc:chgData name="Matranga, Michelle" userId="a1403b80-8364-41ad-9158-b319c682b8cc" providerId="ADAL" clId="{1412A951-47BA-4C99-A9CE-92BAA81DC0AB}" dt="2024-05-09T17:34:03.802" v="2154" actId="2696"/>
        <pc:sldMkLst>
          <pc:docMk/>
          <pc:sldMk cId="963793652" sldId="709"/>
        </pc:sldMkLst>
        <pc:spChg chg="del">
          <ac:chgData name="Matranga, Michelle" userId="a1403b80-8364-41ad-9158-b319c682b8cc" providerId="ADAL" clId="{1412A951-47BA-4C99-A9CE-92BAA81DC0AB}" dt="2024-05-09T17:33:18.159" v="2147" actId="478"/>
          <ac:spMkLst>
            <pc:docMk/>
            <pc:sldMk cId="963793652" sldId="709"/>
            <ac:spMk id="2" creationId="{D9395373-1452-E37D-4D76-B9758CF5EF3E}"/>
          </ac:spMkLst>
        </pc:spChg>
        <pc:spChg chg="del">
          <ac:chgData name="Matranga, Michelle" userId="a1403b80-8364-41ad-9158-b319c682b8cc" providerId="ADAL" clId="{1412A951-47BA-4C99-A9CE-92BAA81DC0AB}" dt="2024-05-09T17:24:45.841" v="1908" actId="22"/>
          <ac:spMkLst>
            <pc:docMk/>
            <pc:sldMk cId="963793652" sldId="709"/>
            <ac:spMk id="3" creationId="{41140D32-B618-66AB-338C-5BEB46CB2617}"/>
          </ac:spMkLst>
        </pc:spChg>
        <pc:spChg chg="del">
          <ac:chgData name="Matranga, Michelle" userId="a1403b80-8364-41ad-9158-b319c682b8cc" providerId="ADAL" clId="{1412A951-47BA-4C99-A9CE-92BAA81DC0AB}" dt="2024-05-09T17:33:31.569" v="2150" actId="478"/>
          <ac:spMkLst>
            <pc:docMk/>
            <pc:sldMk cId="963793652" sldId="709"/>
            <ac:spMk id="5" creationId="{051A59A6-F23A-CD11-FE25-537F605906D2}"/>
          </ac:spMkLst>
        </pc:spChg>
        <pc:picChg chg="add mod ord">
          <ac:chgData name="Matranga, Michelle" userId="a1403b80-8364-41ad-9158-b319c682b8cc" providerId="ADAL" clId="{1412A951-47BA-4C99-A9CE-92BAA81DC0AB}" dt="2024-05-09T17:33:36.457" v="2151" actId="1076"/>
          <ac:picMkLst>
            <pc:docMk/>
            <pc:sldMk cId="963793652" sldId="709"/>
            <ac:picMk id="7" creationId="{885DEBB3-6310-96B0-F320-45036C6CE4E0}"/>
          </ac:picMkLst>
        </pc:picChg>
      </pc:sldChg>
      <pc:sldChg chg="addSp delSp modSp add mod">
        <pc:chgData name="Matranga, Michelle" userId="a1403b80-8364-41ad-9158-b319c682b8cc" providerId="ADAL" clId="{1412A951-47BA-4C99-A9CE-92BAA81DC0AB}" dt="2024-05-09T18:19:13.069" v="2966" actId="1076"/>
        <pc:sldMkLst>
          <pc:docMk/>
          <pc:sldMk cId="1179552089" sldId="710"/>
        </pc:sldMkLst>
        <pc:spChg chg="del mod">
          <ac:chgData name="Matranga, Michelle" userId="a1403b80-8364-41ad-9158-b319c682b8cc" providerId="ADAL" clId="{1412A951-47BA-4C99-A9CE-92BAA81DC0AB}" dt="2024-05-09T17:34:16.444" v="2156" actId="478"/>
          <ac:spMkLst>
            <pc:docMk/>
            <pc:sldMk cId="1179552089" sldId="710"/>
            <ac:spMk id="5" creationId="{E704E08F-FEF6-283B-2A64-EF0DBB4620D1}"/>
          </ac:spMkLst>
        </pc:spChg>
        <pc:spChg chg="mod">
          <ac:chgData name="Matranga, Michelle" userId="a1403b80-8364-41ad-9158-b319c682b8cc" providerId="ADAL" clId="{1412A951-47BA-4C99-A9CE-92BAA81DC0AB}" dt="2024-05-09T18:01:00.110" v="2704"/>
          <ac:spMkLst>
            <pc:docMk/>
            <pc:sldMk cId="1179552089" sldId="710"/>
            <ac:spMk id="6" creationId="{B340CFFC-86FD-B795-7936-2015431A81F7}"/>
          </ac:spMkLst>
        </pc:spChg>
        <pc:spChg chg="mod">
          <ac:chgData name="Matranga, Michelle" userId="a1403b80-8364-41ad-9158-b319c682b8cc" providerId="ADAL" clId="{1412A951-47BA-4C99-A9CE-92BAA81DC0AB}" dt="2024-05-09T18:01:00.110" v="2704"/>
          <ac:spMkLst>
            <pc:docMk/>
            <pc:sldMk cId="1179552089" sldId="710"/>
            <ac:spMk id="7" creationId="{3FEC7FD2-0362-DCEC-5466-D0712D7787EA}"/>
          </ac:spMkLst>
        </pc:spChg>
        <pc:spChg chg="mod">
          <ac:chgData name="Matranga, Michelle" userId="a1403b80-8364-41ad-9158-b319c682b8cc" providerId="ADAL" clId="{1412A951-47BA-4C99-A9CE-92BAA81DC0AB}" dt="2024-05-09T18:19:07.054" v="2965" actId="20577"/>
          <ac:spMkLst>
            <pc:docMk/>
            <pc:sldMk cId="1179552089" sldId="710"/>
            <ac:spMk id="9" creationId="{904BDB18-1E3E-45BE-966D-A986F6964FA0}"/>
          </ac:spMkLst>
        </pc:spChg>
        <pc:spChg chg="add mod">
          <ac:chgData name="Matranga, Michelle" userId="a1403b80-8364-41ad-9158-b319c682b8cc" providerId="ADAL" clId="{1412A951-47BA-4C99-A9CE-92BAA81DC0AB}" dt="2024-05-09T18:12:19.156" v="2830" actId="1076"/>
          <ac:spMkLst>
            <pc:docMk/>
            <pc:sldMk cId="1179552089" sldId="710"/>
            <ac:spMk id="11" creationId="{B17F8626-912A-EAEC-2529-7032C4203BF5}"/>
          </ac:spMkLst>
        </pc:spChg>
        <pc:grpChg chg="add mod">
          <ac:chgData name="Matranga, Michelle" userId="a1403b80-8364-41ad-9158-b319c682b8cc" providerId="ADAL" clId="{1412A951-47BA-4C99-A9CE-92BAA81DC0AB}" dt="2024-05-09T18:01:00.110" v="2704"/>
          <ac:grpSpMkLst>
            <pc:docMk/>
            <pc:sldMk cId="1179552089" sldId="710"/>
            <ac:grpSpMk id="4" creationId="{E30E0FA7-295D-FE8F-4122-72EDA300F221}"/>
          </ac:grpSpMkLst>
        </pc:grpChg>
        <pc:picChg chg="add mod">
          <ac:chgData name="Matranga, Michelle" userId="a1403b80-8364-41ad-9158-b319c682b8cc" providerId="ADAL" clId="{1412A951-47BA-4C99-A9CE-92BAA81DC0AB}" dt="2024-05-09T17:34:36.469" v="2160" actId="1076"/>
          <ac:picMkLst>
            <pc:docMk/>
            <pc:sldMk cId="1179552089" sldId="710"/>
            <ac:picMk id="2" creationId="{80B8E482-B01F-EA67-0925-83033C20D9AF}"/>
          </ac:picMkLst>
        </pc:picChg>
        <pc:cxnChg chg="mod">
          <ac:chgData name="Matranga, Michelle" userId="a1403b80-8364-41ad-9158-b319c682b8cc" providerId="ADAL" clId="{1412A951-47BA-4C99-A9CE-92BAA81DC0AB}" dt="2024-05-09T18:19:13.069" v="2966" actId="1076"/>
          <ac:cxnSpMkLst>
            <pc:docMk/>
            <pc:sldMk cId="1179552089" sldId="710"/>
            <ac:cxnSpMk id="21" creationId="{200D4657-F879-4651-824D-E53E38C952CF}"/>
          </ac:cxnSpMkLst>
        </pc:cxnChg>
      </pc:sldChg>
      <pc:sldChg chg="modSp add del mod">
        <pc:chgData name="Matranga, Michelle" userId="a1403b80-8364-41ad-9158-b319c682b8cc" providerId="ADAL" clId="{1412A951-47BA-4C99-A9CE-92BAA81DC0AB}" dt="2024-05-09T17:34:43.784" v="2161" actId="2696"/>
        <pc:sldMkLst>
          <pc:docMk/>
          <pc:sldMk cId="1466686257" sldId="711"/>
        </pc:sldMkLst>
        <pc:picChg chg="mod">
          <ac:chgData name="Matranga, Michelle" userId="a1403b80-8364-41ad-9158-b319c682b8cc" providerId="ADAL" clId="{1412A951-47BA-4C99-A9CE-92BAA81DC0AB}" dt="2024-05-09T17:34:26.995" v="2158" actId="14100"/>
          <ac:picMkLst>
            <pc:docMk/>
            <pc:sldMk cId="1466686257" sldId="711"/>
            <ac:picMk id="7" creationId="{885DEBB3-6310-96B0-F320-45036C6CE4E0}"/>
          </ac:picMkLst>
        </pc:picChg>
      </pc:sldChg>
      <pc:sldChg chg="addSp delSp modSp add mod">
        <pc:chgData name="Matranga, Michelle" userId="a1403b80-8364-41ad-9158-b319c682b8cc" providerId="ADAL" clId="{1412A951-47BA-4C99-A9CE-92BAA81DC0AB}" dt="2024-05-09T20:01:30.506" v="3698" actId="20577"/>
        <pc:sldMkLst>
          <pc:docMk/>
          <pc:sldMk cId="2046532495" sldId="711"/>
        </pc:sldMkLst>
        <pc:spChg chg="mod">
          <ac:chgData name="Matranga, Michelle" userId="a1403b80-8364-41ad-9158-b319c682b8cc" providerId="ADAL" clId="{1412A951-47BA-4C99-A9CE-92BAA81DC0AB}" dt="2024-05-09T20:01:30.506" v="3698" actId="20577"/>
          <ac:spMkLst>
            <pc:docMk/>
            <pc:sldMk cId="2046532495" sldId="711"/>
            <ac:spMk id="4" creationId="{76B30D23-77BF-DF17-C802-9219AC0FF8C3}"/>
          </ac:spMkLst>
        </pc:spChg>
        <pc:spChg chg="mod">
          <ac:chgData name="Matranga, Michelle" userId="a1403b80-8364-41ad-9158-b319c682b8cc" providerId="ADAL" clId="{1412A951-47BA-4C99-A9CE-92BAA81DC0AB}" dt="2024-05-09T19:59:52.176" v="3681" actId="20577"/>
          <ac:spMkLst>
            <pc:docMk/>
            <pc:sldMk cId="2046532495" sldId="711"/>
            <ac:spMk id="9" creationId="{904BDB18-1E3E-45BE-966D-A986F6964FA0}"/>
          </ac:spMkLst>
        </pc:spChg>
        <pc:spChg chg="del mod">
          <ac:chgData name="Matranga, Michelle" userId="a1403b80-8364-41ad-9158-b319c682b8cc" providerId="ADAL" clId="{1412A951-47BA-4C99-A9CE-92BAA81DC0AB}" dt="2024-05-09T19:59:30.854" v="3677" actId="478"/>
          <ac:spMkLst>
            <pc:docMk/>
            <pc:sldMk cId="2046532495" sldId="711"/>
            <ac:spMk id="22" creationId="{EF14AFAA-E39E-465B-9377-EA2849296AE7}"/>
          </ac:spMkLst>
        </pc:spChg>
        <pc:picChg chg="add mod">
          <ac:chgData name="Matranga, Michelle" userId="a1403b80-8364-41ad-9158-b319c682b8cc" providerId="ADAL" clId="{1412A951-47BA-4C99-A9CE-92BAA81DC0AB}" dt="2024-05-09T19:59:47.117" v="3680" actId="1038"/>
          <ac:picMkLst>
            <pc:docMk/>
            <pc:sldMk cId="2046532495" sldId="711"/>
            <ac:picMk id="5" creationId="{790BCD65-A378-C6A2-5C76-5DAB455062EB}"/>
          </ac:picMkLst>
        </pc:picChg>
        <pc:cxnChg chg="mod">
          <ac:chgData name="Matranga, Michelle" userId="a1403b80-8364-41ad-9158-b319c682b8cc" providerId="ADAL" clId="{1412A951-47BA-4C99-A9CE-92BAA81DC0AB}" dt="2024-05-09T19:59:35.844" v="3678" actId="1076"/>
          <ac:cxnSpMkLst>
            <pc:docMk/>
            <pc:sldMk cId="2046532495" sldId="711"/>
            <ac:cxnSpMk id="21" creationId="{200D4657-F879-4651-824D-E53E38C952CF}"/>
          </ac:cxnSpMkLst>
        </pc:cxnChg>
      </pc:sldChg>
      <pc:sldChg chg="addSp delSp modSp add mod ord">
        <pc:chgData name="Matranga, Michelle" userId="a1403b80-8364-41ad-9158-b319c682b8cc" providerId="ADAL" clId="{1412A951-47BA-4C99-A9CE-92BAA81DC0AB}" dt="2024-05-09T19:55:40.301" v="3648" actId="14100"/>
        <pc:sldMkLst>
          <pc:docMk/>
          <pc:sldMk cId="1566483527" sldId="712"/>
        </pc:sldMkLst>
        <pc:spChg chg="mod">
          <ac:chgData name="Matranga, Michelle" userId="a1403b80-8364-41ad-9158-b319c682b8cc" providerId="ADAL" clId="{1412A951-47BA-4C99-A9CE-92BAA81DC0AB}" dt="2024-05-09T19:47:34.857" v="3581" actId="20577"/>
          <ac:spMkLst>
            <pc:docMk/>
            <pc:sldMk cId="1566483527" sldId="712"/>
            <ac:spMk id="4" creationId="{76B30D23-77BF-DF17-C802-9219AC0FF8C3}"/>
          </ac:spMkLst>
        </pc:spChg>
        <pc:spChg chg="mod">
          <ac:chgData name="Matranga, Michelle" userId="a1403b80-8364-41ad-9158-b319c682b8cc" providerId="ADAL" clId="{1412A951-47BA-4C99-A9CE-92BAA81DC0AB}" dt="2024-05-09T19:51:28.952" v="3590" actId="404"/>
          <ac:spMkLst>
            <pc:docMk/>
            <pc:sldMk cId="1566483527" sldId="712"/>
            <ac:spMk id="9" creationId="{904BDB18-1E3E-45BE-966D-A986F6964FA0}"/>
          </ac:spMkLst>
        </pc:spChg>
        <pc:spChg chg="del mod">
          <ac:chgData name="Matranga, Michelle" userId="a1403b80-8364-41ad-9158-b319c682b8cc" providerId="ADAL" clId="{1412A951-47BA-4C99-A9CE-92BAA81DC0AB}" dt="2024-05-09T19:47:15.347" v="3576" actId="478"/>
          <ac:spMkLst>
            <pc:docMk/>
            <pc:sldMk cId="1566483527" sldId="712"/>
            <ac:spMk id="22" creationId="{EF14AFAA-E39E-465B-9377-EA2849296AE7}"/>
          </ac:spMkLst>
        </pc:spChg>
        <pc:picChg chg="add mod">
          <ac:chgData name="Matranga, Michelle" userId="a1403b80-8364-41ad-9158-b319c682b8cc" providerId="ADAL" clId="{1412A951-47BA-4C99-A9CE-92BAA81DC0AB}" dt="2024-05-09T19:55:40.301" v="3648" actId="14100"/>
          <ac:picMkLst>
            <pc:docMk/>
            <pc:sldMk cId="1566483527" sldId="712"/>
            <ac:picMk id="5" creationId="{49A17FB4-86CE-7DC8-0E56-0F5EE006F748}"/>
          </ac:picMkLst>
        </pc:picChg>
        <pc:picChg chg="add mod modCrop">
          <ac:chgData name="Matranga, Michelle" userId="a1403b80-8364-41ad-9158-b319c682b8cc" providerId="ADAL" clId="{1412A951-47BA-4C99-A9CE-92BAA81DC0AB}" dt="2024-05-09T19:55:36.449" v="3647" actId="14100"/>
          <ac:picMkLst>
            <pc:docMk/>
            <pc:sldMk cId="1566483527" sldId="712"/>
            <ac:picMk id="7" creationId="{99070F17-CA3F-2C31-52BF-6FED4C9F85D2}"/>
          </ac:picMkLst>
        </pc:picChg>
        <pc:picChg chg="add del mod">
          <ac:chgData name="Matranga, Michelle" userId="a1403b80-8364-41ad-9158-b319c682b8cc" providerId="ADAL" clId="{1412A951-47BA-4C99-A9CE-92BAA81DC0AB}" dt="2024-05-09T19:47:15.347" v="3576" actId="478"/>
          <ac:picMkLst>
            <pc:docMk/>
            <pc:sldMk cId="1566483527" sldId="712"/>
            <ac:picMk id="1026" creationId="{12014552-0DEC-4B30-3EEB-7AB2D48D4872}"/>
          </ac:picMkLst>
        </pc:picChg>
        <pc:cxnChg chg="mod">
          <ac:chgData name="Matranga, Michelle" userId="a1403b80-8364-41ad-9158-b319c682b8cc" providerId="ADAL" clId="{1412A951-47BA-4C99-A9CE-92BAA81DC0AB}" dt="2024-05-09T19:51:33.882" v="3594" actId="1035"/>
          <ac:cxnSpMkLst>
            <pc:docMk/>
            <pc:sldMk cId="1566483527" sldId="712"/>
            <ac:cxnSpMk id="21" creationId="{200D4657-F879-4651-824D-E53E38C952CF}"/>
          </ac:cxnSpMkLst>
        </pc:cxnChg>
      </pc:sldChg>
      <pc:sldMasterChg chg="delSldLayout">
        <pc:chgData name="Matranga, Michelle" userId="a1403b80-8364-41ad-9158-b319c682b8cc" providerId="ADAL" clId="{1412A951-47BA-4C99-A9CE-92BAA81DC0AB}" dt="2024-05-09T16:31:43.967" v="1287" actId="2696"/>
        <pc:sldMasterMkLst>
          <pc:docMk/>
          <pc:sldMasterMk cId="1913294235" sldId="2147483660"/>
        </pc:sldMasterMkLst>
        <pc:sldLayoutChg chg="del">
          <pc:chgData name="Matranga, Michelle" userId="a1403b80-8364-41ad-9158-b319c682b8cc" providerId="ADAL" clId="{1412A951-47BA-4C99-A9CE-92BAA81DC0AB}" dt="2024-05-09T16:08:21.044" v="1234" actId="2696"/>
          <pc:sldLayoutMkLst>
            <pc:docMk/>
            <pc:sldMasterMk cId="1913294235" sldId="2147483660"/>
            <pc:sldLayoutMk cId="2870574942" sldId="2147483672"/>
          </pc:sldLayoutMkLst>
        </pc:sldLayoutChg>
        <pc:sldLayoutChg chg="del">
          <pc:chgData name="Matranga, Michelle" userId="a1403b80-8364-41ad-9158-b319c682b8cc" providerId="ADAL" clId="{1412A951-47BA-4C99-A9CE-92BAA81DC0AB}" dt="2024-05-09T16:31:43.967" v="1287" actId="2696"/>
          <pc:sldLayoutMkLst>
            <pc:docMk/>
            <pc:sldMasterMk cId="1913294235" sldId="2147483660"/>
            <pc:sldLayoutMk cId="3815295757" sldId="2147483672"/>
          </pc:sldLayoutMkLst>
        </pc:sldLayoutChg>
      </pc:sldMasterChg>
    </pc:docChg>
  </pc:docChgLst>
  <pc:docChgLst>
    <pc:chgData name="Joanna Winter" userId="5f0177d3ecbe7c1e" providerId="LiveId" clId="{00D6EA3C-D9FB-4F0C-A3EC-6278D509E4F6}"/>
    <pc:docChg chg="undo custSel addSld delSld modSld sldOrd modMainMaster">
      <pc:chgData name="Joanna Winter" userId="5f0177d3ecbe7c1e" providerId="LiveId" clId="{00D6EA3C-D9FB-4F0C-A3EC-6278D509E4F6}" dt="2024-05-08T23:54:29.398" v="1076" actId="20577"/>
      <pc:docMkLst>
        <pc:docMk/>
      </pc:docMkLst>
      <pc:sldChg chg="modSp mod">
        <pc:chgData name="Joanna Winter" userId="5f0177d3ecbe7c1e" providerId="LiveId" clId="{00D6EA3C-D9FB-4F0C-A3EC-6278D509E4F6}" dt="2024-05-08T23:32:36.797" v="114"/>
        <pc:sldMkLst>
          <pc:docMk/>
          <pc:sldMk cId="2371459811" sldId="348"/>
        </pc:sldMkLst>
        <pc:spChg chg="mod">
          <ac:chgData name="Joanna Winter" userId="5f0177d3ecbe7c1e" providerId="LiveId" clId="{00D6EA3C-D9FB-4F0C-A3EC-6278D509E4F6}" dt="2024-05-08T23:30:08.933" v="10" actId="20577"/>
          <ac:spMkLst>
            <pc:docMk/>
            <pc:sldMk cId="2371459811" sldId="348"/>
            <ac:spMk id="2" creationId="{D328F16C-4F7C-7954-74A1-DD82C9F6883E}"/>
          </ac:spMkLst>
        </pc:spChg>
        <pc:spChg chg="mod">
          <ac:chgData name="Joanna Winter" userId="5f0177d3ecbe7c1e" providerId="LiveId" clId="{00D6EA3C-D9FB-4F0C-A3EC-6278D509E4F6}" dt="2024-05-08T23:32:36.797" v="114"/>
          <ac:spMkLst>
            <pc:docMk/>
            <pc:sldMk cId="2371459811" sldId="348"/>
            <ac:spMk id="6" creationId="{7B594EA0-4395-4390-A9D5-1694BF93693C}"/>
          </ac:spMkLst>
        </pc:spChg>
      </pc:sldChg>
      <pc:sldChg chg="del">
        <pc:chgData name="Joanna Winter" userId="5f0177d3ecbe7c1e" providerId="LiveId" clId="{00D6EA3C-D9FB-4F0C-A3EC-6278D509E4F6}" dt="2024-05-08T23:40:23.323" v="336" actId="2696"/>
        <pc:sldMkLst>
          <pc:docMk/>
          <pc:sldMk cId="3272079905" sldId="426"/>
        </pc:sldMkLst>
      </pc:sldChg>
      <pc:sldChg chg="del">
        <pc:chgData name="Joanna Winter" userId="5f0177d3ecbe7c1e" providerId="LiveId" clId="{00D6EA3C-D9FB-4F0C-A3EC-6278D509E4F6}" dt="2024-05-08T23:40:23.323" v="336" actId="2696"/>
        <pc:sldMkLst>
          <pc:docMk/>
          <pc:sldMk cId="3276872191" sldId="461"/>
        </pc:sldMkLst>
      </pc:sldChg>
      <pc:sldChg chg="del">
        <pc:chgData name="Joanna Winter" userId="5f0177d3ecbe7c1e" providerId="LiveId" clId="{00D6EA3C-D9FB-4F0C-A3EC-6278D509E4F6}" dt="2024-05-08T23:40:23.323" v="336" actId="2696"/>
        <pc:sldMkLst>
          <pc:docMk/>
          <pc:sldMk cId="768416846" sldId="468"/>
        </pc:sldMkLst>
      </pc:sldChg>
      <pc:sldChg chg="del">
        <pc:chgData name="Joanna Winter" userId="5f0177d3ecbe7c1e" providerId="LiveId" clId="{00D6EA3C-D9FB-4F0C-A3EC-6278D509E4F6}" dt="2024-05-08T23:40:23.323" v="336" actId="2696"/>
        <pc:sldMkLst>
          <pc:docMk/>
          <pc:sldMk cId="1279131842" sldId="526"/>
        </pc:sldMkLst>
      </pc:sldChg>
      <pc:sldChg chg="del">
        <pc:chgData name="Joanna Winter" userId="5f0177d3ecbe7c1e" providerId="LiveId" clId="{00D6EA3C-D9FB-4F0C-A3EC-6278D509E4F6}" dt="2024-05-08T23:40:23.323" v="336" actId="2696"/>
        <pc:sldMkLst>
          <pc:docMk/>
          <pc:sldMk cId="3247195847" sldId="558"/>
        </pc:sldMkLst>
      </pc:sldChg>
      <pc:sldChg chg="del">
        <pc:chgData name="Joanna Winter" userId="5f0177d3ecbe7c1e" providerId="LiveId" clId="{00D6EA3C-D9FB-4F0C-A3EC-6278D509E4F6}" dt="2024-05-08T23:40:23.323" v="336" actId="2696"/>
        <pc:sldMkLst>
          <pc:docMk/>
          <pc:sldMk cId="3646302474" sldId="594"/>
        </pc:sldMkLst>
      </pc:sldChg>
      <pc:sldChg chg="del">
        <pc:chgData name="Joanna Winter" userId="5f0177d3ecbe7c1e" providerId="LiveId" clId="{00D6EA3C-D9FB-4F0C-A3EC-6278D509E4F6}" dt="2024-05-08T23:40:23.323" v="336" actId="2696"/>
        <pc:sldMkLst>
          <pc:docMk/>
          <pc:sldMk cId="2069927692" sldId="595"/>
        </pc:sldMkLst>
      </pc:sldChg>
      <pc:sldChg chg="del">
        <pc:chgData name="Joanna Winter" userId="5f0177d3ecbe7c1e" providerId="LiveId" clId="{00D6EA3C-D9FB-4F0C-A3EC-6278D509E4F6}" dt="2024-05-08T23:40:23.323" v="336" actId="2696"/>
        <pc:sldMkLst>
          <pc:docMk/>
          <pc:sldMk cId="2880084239" sldId="600"/>
        </pc:sldMkLst>
      </pc:sldChg>
      <pc:sldChg chg="del">
        <pc:chgData name="Joanna Winter" userId="5f0177d3ecbe7c1e" providerId="LiveId" clId="{00D6EA3C-D9FB-4F0C-A3EC-6278D509E4F6}" dt="2024-05-08T23:40:23.323" v="336" actId="2696"/>
        <pc:sldMkLst>
          <pc:docMk/>
          <pc:sldMk cId="2711991940" sldId="607"/>
        </pc:sldMkLst>
      </pc:sldChg>
      <pc:sldChg chg="del">
        <pc:chgData name="Joanna Winter" userId="5f0177d3ecbe7c1e" providerId="LiveId" clId="{00D6EA3C-D9FB-4F0C-A3EC-6278D509E4F6}" dt="2024-05-08T23:40:23.323" v="336" actId="2696"/>
        <pc:sldMkLst>
          <pc:docMk/>
          <pc:sldMk cId="2387805685" sldId="611"/>
        </pc:sldMkLst>
      </pc:sldChg>
      <pc:sldChg chg="del">
        <pc:chgData name="Joanna Winter" userId="5f0177d3ecbe7c1e" providerId="LiveId" clId="{00D6EA3C-D9FB-4F0C-A3EC-6278D509E4F6}" dt="2024-05-08T23:40:23.323" v="336" actId="2696"/>
        <pc:sldMkLst>
          <pc:docMk/>
          <pc:sldMk cId="3348349527" sldId="614"/>
        </pc:sldMkLst>
      </pc:sldChg>
      <pc:sldChg chg="del">
        <pc:chgData name="Joanna Winter" userId="5f0177d3ecbe7c1e" providerId="LiveId" clId="{00D6EA3C-D9FB-4F0C-A3EC-6278D509E4F6}" dt="2024-05-08T23:40:23.323" v="336" actId="2696"/>
        <pc:sldMkLst>
          <pc:docMk/>
          <pc:sldMk cId="650349008" sldId="617"/>
        </pc:sldMkLst>
      </pc:sldChg>
      <pc:sldChg chg="del">
        <pc:chgData name="Joanna Winter" userId="5f0177d3ecbe7c1e" providerId="LiveId" clId="{00D6EA3C-D9FB-4F0C-A3EC-6278D509E4F6}" dt="2024-05-08T23:40:23.323" v="336" actId="2696"/>
        <pc:sldMkLst>
          <pc:docMk/>
          <pc:sldMk cId="853210487" sldId="621"/>
        </pc:sldMkLst>
      </pc:sldChg>
      <pc:sldChg chg="del">
        <pc:chgData name="Joanna Winter" userId="5f0177d3ecbe7c1e" providerId="LiveId" clId="{00D6EA3C-D9FB-4F0C-A3EC-6278D509E4F6}" dt="2024-05-08T23:40:23.323" v="336" actId="2696"/>
        <pc:sldMkLst>
          <pc:docMk/>
          <pc:sldMk cId="2336091998" sldId="622"/>
        </pc:sldMkLst>
      </pc:sldChg>
      <pc:sldChg chg="del">
        <pc:chgData name="Joanna Winter" userId="5f0177d3ecbe7c1e" providerId="LiveId" clId="{00D6EA3C-D9FB-4F0C-A3EC-6278D509E4F6}" dt="2024-05-08T23:40:23.323" v="336" actId="2696"/>
        <pc:sldMkLst>
          <pc:docMk/>
          <pc:sldMk cId="2072412313" sldId="627"/>
        </pc:sldMkLst>
      </pc:sldChg>
      <pc:sldChg chg="modSp mod">
        <pc:chgData name="Joanna Winter" userId="5f0177d3ecbe7c1e" providerId="LiveId" clId="{00D6EA3C-D9FB-4F0C-A3EC-6278D509E4F6}" dt="2024-05-08T23:44:20.105" v="620" actId="20577"/>
        <pc:sldMkLst>
          <pc:docMk/>
          <pc:sldMk cId="1055988763" sldId="630"/>
        </pc:sldMkLst>
        <pc:spChg chg="mod">
          <ac:chgData name="Joanna Winter" userId="5f0177d3ecbe7c1e" providerId="LiveId" clId="{00D6EA3C-D9FB-4F0C-A3EC-6278D509E4F6}" dt="2024-05-08T23:31:42.413" v="32"/>
          <ac:spMkLst>
            <pc:docMk/>
            <pc:sldMk cId="1055988763" sldId="630"/>
            <ac:spMk id="2" creationId="{C69061C9-B0C8-B3C7-86BF-F0BBC1EEA965}"/>
          </ac:spMkLst>
        </pc:spChg>
        <pc:spChg chg="mod">
          <ac:chgData name="Joanna Winter" userId="5f0177d3ecbe7c1e" providerId="LiveId" clId="{00D6EA3C-D9FB-4F0C-A3EC-6278D509E4F6}" dt="2024-05-08T23:44:20.105" v="620" actId="20577"/>
          <ac:spMkLst>
            <pc:docMk/>
            <pc:sldMk cId="1055988763" sldId="630"/>
            <ac:spMk id="3" creationId="{154A148C-D19C-932B-1E64-77F4BB139E2E}"/>
          </ac:spMkLst>
        </pc:spChg>
      </pc:sldChg>
      <pc:sldChg chg="del">
        <pc:chgData name="Joanna Winter" userId="5f0177d3ecbe7c1e" providerId="LiveId" clId="{00D6EA3C-D9FB-4F0C-A3EC-6278D509E4F6}" dt="2024-05-08T23:40:23.323" v="336" actId="2696"/>
        <pc:sldMkLst>
          <pc:docMk/>
          <pc:sldMk cId="630383534" sldId="631"/>
        </pc:sldMkLst>
      </pc:sldChg>
      <pc:sldChg chg="del">
        <pc:chgData name="Joanna Winter" userId="5f0177d3ecbe7c1e" providerId="LiveId" clId="{00D6EA3C-D9FB-4F0C-A3EC-6278D509E4F6}" dt="2024-05-08T23:40:23.323" v="336" actId="2696"/>
        <pc:sldMkLst>
          <pc:docMk/>
          <pc:sldMk cId="2051912972" sldId="633"/>
        </pc:sldMkLst>
      </pc:sldChg>
      <pc:sldChg chg="del">
        <pc:chgData name="Joanna Winter" userId="5f0177d3ecbe7c1e" providerId="LiveId" clId="{00D6EA3C-D9FB-4F0C-A3EC-6278D509E4F6}" dt="2024-05-08T23:40:23.323" v="336" actId="2696"/>
        <pc:sldMkLst>
          <pc:docMk/>
          <pc:sldMk cId="2470807552" sldId="637"/>
        </pc:sldMkLst>
      </pc:sldChg>
      <pc:sldChg chg="add">
        <pc:chgData name="Joanna Winter" userId="5f0177d3ecbe7c1e" providerId="LiveId" clId="{00D6EA3C-D9FB-4F0C-A3EC-6278D509E4F6}" dt="2024-05-08T23:39:36.745" v="335"/>
        <pc:sldMkLst>
          <pc:docMk/>
          <pc:sldMk cId="1107120445" sldId="642"/>
        </pc:sldMkLst>
      </pc:sldChg>
      <pc:sldChg chg="del">
        <pc:chgData name="Joanna Winter" userId="5f0177d3ecbe7c1e" providerId="LiveId" clId="{00D6EA3C-D9FB-4F0C-A3EC-6278D509E4F6}" dt="2024-05-08T23:39:28.903" v="334" actId="2696"/>
        <pc:sldMkLst>
          <pc:docMk/>
          <pc:sldMk cId="3884316846" sldId="642"/>
        </pc:sldMkLst>
      </pc:sldChg>
      <pc:sldChg chg="modSp mod">
        <pc:chgData name="Joanna Winter" userId="5f0177d3ecbe7c1e" providerId="LiveId" clId="{00D6EA3C-D9FB-4F0C-A3EC-6278D509E4F6}" dt="2024-05-08T23:31:49.960" v="33"/>
        <pc:sldMkLst>
          <pc:docMk/>
          <pc:sldMk cId="861584911" sldId="643"/>
        </pc:sldMkLst>
        <pc:spChg chg="mod">
          <ac:chgData name="Joanna Winter" userId="5f0177d3ecbe7c1e" providerId="LiveId" clId="{00D6EA3C-D9FB-4F0C-A3EC-6278D509E4F6}" dt="2024-05-08T23:31:49.960" v="33"/>
          <ac:spMkLst>
            <pc:docMk/>
            <pc:sldMk cId="861584911" sldId="643"/>
            <ac:spMk id="2" creationId="{C20E88E4-396D-B3C3-355D-2DD0BE8F6F72}"/>
          </ac:spMkLst>
        </pc:spChg>
      </pc:sldChg>
      <pc:sldChg chg="del">
        <pc:chgData name="Joanna Winter" userId="5f0177d3ecbe7c1e" providerId="LiveId" clId="{00D6EA3C-D9FB-4F0C-A3EC-6278D509E4F6}" dt="2024-05-08T23:40:23.323" v="336" actId="2696"/>
        <pc:sldMkLst>
          <pc:docMk/>
          <pc:sldMk cId="4223619621" sldId="652"/>
        </pc:sldMkLst>
      </pc:sldChg>
      <pc:sldChg chg="del">
        <pc:chgData name="Joanna Winter" userId="5f0177d3ecbe7c1e" providerId="LiveId" clId="{00D6EA3C-D9FB-4F0C-A3EC-6278D509E4F6}" dt="2024-05-08T23:40:23.323" v="336" actId="2696"/>
        <pc:sldMkLst>
          <pc:docMk/>
          <pc:sldMk cId="2570213459" sldId="653"/>
        </pc:sldMkLst>
      </pc:sldChg>
      <pc:sldChg chg="del">
        <pc:chgData name="Joanna Winter" userId="5f0177d3ecbe7c1e" providerId="LiveId" clId="{00D6EA3C-D9FB-4F0C-A3EC-6278D509E4F6}" dt="2024-05-08T23:40:23.323" v="336" actId="2696"/>
        <pc:sldMkLst>
          <pc:docMk/>
          <pc:sldMk cId="488814120" sldId="654"/>
        </pc:sldMkLst>
      </pc:sldChg>
      <pc:sldChg chg="del">
        <pc:chgData name="Joanna Winter" userId="5f0177d3ecbe7c1e" providerId="LiveId" clId="{00D6EA3C-D9FB-4F0C-A3EC-6278D509E4F6}" dt="2024-05-08T23:40:23.323" v="336" actId="2696"/>
        <pc:sldMkLst>
          <pc:docMk/>
          <pc:sldMk cId="2444012202" sldId="655"/>
        </pc:sldMkLst>
      </pc:sldChg>
      <pc:sldChg chg="del">
        <pc:chgData name="Joanna Winter" userId="5f0177d3ecbe7c1e" providerId="LiveId" clId="{00D6EA3C-D9FB-4F0C-A3EC-6278D509E4F6}" dt="2024-05-08T23:40:23.323" v="336" actId="2696"/>
        <pc:sldMkLst>
          <pc:docMk/>
          <pc:sldMk cId="3769087563" sldId="656"/>
        </pc:sldMkLst>
      </pc:sldChg>
      <pc:sldChg chg="del">
        <pc:chgData name="Joanna Winter" userId="5f0177d3ecbe7c1e" providerId="LiveId" clId="{00D6EA3C-D9FB-4F0C-A3EC-6278D509E4F6}" dt="2024-05-08T23:40:23.323" v="336" actId="2696"/>
        <pc:sldMkLst>
          <pc:docMk/>
          <pc:sldMk cId="2837911028" sldId="658"/>
        </pc:sldMkLst>
      </pc:sldChg>
      <pc:sldChg chg="del">
        <pc:chgData name="Joanna Winter" userId="5f0177d3ecbe7c1e" providerId="LiveId" clId="{00D6EA3C-D9FB-4F0C-A3EC-6278D509E4F6}" dt="2024-05-08T23:40:23.323" v="336" actId="2696"/>
        <pc:sldMkLst>
          <pc:docMk/>
          <pc:sldMk cId="2820056765" sldId="661"/>
        </pc:sldMkLst>
      </pc:sldChg>
      <pc:sldChg chg="del">
        <pc:chgData name="Joanna Winter" userId="5f0177d3ecbe7c1e" providerId="LiveId" clId="{00D6EA3C-D9FB-4F0C-A3EC-6278D509E4F6}" dt="2024-05-08T23:34:21.664" v="179" actId="2696"/>
        <pc:sldMkLst>
          <pc:docMk/>
          <pc:sldMk cId="1997178260" sldId="663"/>
        </pc:sldMkLst>
      </pc:sldChg>
      <pc:sldChg chg="del">
        <pc:chgData name="Joanna Winter" userId="5f0177d3ecbe7c1e" providerId="LiveId" clId="{00D6EA3C-D9FB-4F0C-A3EC-6278D509E4F6}" dt="2024-05-08T23:34:21.664" v="179" actId="2696"/>
        <pc:sldMkLst>
          <pc:docMk/>
          <pc:sldMk cId="955333661" sldId="664"/>
        </pc:sldMkLst>
      </pc:sldChg>
      <pc:sldChg chg="del">
        <pc:chgData name="Joanna Winter" userId="5f0177d3ecbe7c1e" providerId="LiveId" clId="{00D6EA3C-D9FB-4F0C-A3EC-6278D509E4F6}" dt="2024-05-08T23:34:21.664" v="179" actId="2696"/>
        <pc:sldMkLst>
          <pc:docMk/>
          <pc:sldMk cId="7323836" sldId="665"/>
        </pc:sldMkLst>
      </pc:sldChg>
      <pc:sldChg chg="del">
        <pc:chgData name="Joanna Winter" userId="5f0177d3ecbe7c1e" providerId="LiveId" clId="{00D6EA3C-D9FB-4F0C-A3EC-6278D509E4F6}" dt="2024-05-08T23:34:21.664" v="179" actId="2696"/>
        <pc:sldMkLst>
          <pc:docMk/>
          <pc:sldMk cId="524079875" sldId="666"/>
        </pc:sldMkLst>
      </pc:sldChg>
      <pc:sldChg chg="del">
        <pc:chgData name="Joanna Winter" userId="5f0177d3ecbe7c1e" providerId="LiveId" clId="{00D6EA3C-D9FB-4F0C-A3EC-6278D509E4F6}" dt="2024-05-08T23:35:55.798" v="180" actId="2696"/>
        <pc:sldMkLst>
          <pc:docMk/>
          <pc:sldMk cId="3600231433" sldId="669"/>
        </pc:sldMkLst>
      </pc:sldChg>
      <pc:sldChg chg="del">
        <pc:chgData name="Joanna Winter" userId="5f0177d3ecbe7c1e" providerId="LiveId" clId="{00D6EA3C-D9FB-4F0C-A3EC-6278D509E4F6}" dt="2024-05-08T23:35:55.798" v="180" actId="2696"/>
        <pc:sldMkLst>
          <pc:docMk/>
          <pc:sldMk cId="1547919978" sldId="670"/>
        </pc:sldMkLst>
      </pc:sldChg>
      <pc:sldChg chg="del">
        <pc:chgData name="Joanna Winter" userId="5f0177d3ecbe7c1e" providerId="LiveId" clId="{00D6EA3C-D9FB-4F0C-A3EC-6278D509E4F6}" dt="2024-05-08T23:35:55.798" v="180" actId="2696"/>
        <pc:sldMkLst>
          <pc:docMk/>
          <pc:sldMk cId="1835830927" sldId="671"/>
        </pc:sldMkLst>
      </pc:sldChg>
      <pc:sldChg chg="del">
        <pc:chgData name="Joanna Winter" userId="5f0177d3ecbe7c1e" providerId="LiveId" clId="{00D6EA3C-D9FB-4F0C-A3EC-6278D509E4F6}" dt="2024-05-08T23:35:55.798" v="180" actId="2696"/>
        <pc:sldMkLst>
          <pc:docMk/>
          <pc:sldMk cId="777928284" sldId="674"/>
        </pc:sldMkLst>
      </pc:sldChg>
      <pc:sldChg chg="del">
        <pc:chgData name="Joanna Winter" userId="5f0177d3ecbe7c1e" providerId="LiveId" clId="{00D6EA3C-D9FB-4F0C-A3EC-6278D509E4F6}" dt="2024-05-08T23:40:23.323" v="336" actId="2696"/>
        <pc:sldMkLst>
          <pc:docMk/>
          <pc:sldMk cId="1887130921" sldId="675"/>
        </pc:sldMkLst>
      </pc:sldChg>
      <pc:sldChg chg="del">
        <pc:chgData name="Joanna Winter" userId="5f0177d3ecbe7c1e" providerId="LiveId" clId="{00D6EA3C-D9FB-4F0C-A3EC-6278D509E4F6}" dt="2024-05-08T23:40:23.323" v="336" actId="2696"/>
        <pc:sldMkLst>
          <pc:docMk/>
          <pc:sldMk cId="2222428835" sldId="676"/>
        </pc:sldMkLst>
      </pc:sldChg>
      <pc:sldChg chg="modSp mod">
        <pc:chgData name="Joanna Winter" userId="5f0177d3ecbe7c1e" providerId="LiveId" clId="{00D6EA3C-D9FB-4F0C-A3EC-6278D509E4F6}" dt="2024-05-08T23:37:51.727" v="315" actId="20577"/>
        <pc:sldMkLst>
          <pc:docMk/>
          <pc:sldMk cId="636439652" sldId="679"/>
        </pc:sldMkLst>
        <pc:spChg chg="mod">
          <ac:chgData name="Joanna Winter" userId="5f0177d3ecbe7c1e" providerId="LiveId" clId="{00D6EA3C-D9FB-4F0C-A3EC-6278D509E4F6}" dt="2024-05-08T23:37:51.727" v="315" actId="20577"/>
          <ac:spMkLst>
            <pc:docMk/>
            <pc:sldMk cId="636439652" sldId="679"/>
            <ac:spMk id="9" creationId="{904BDB18-1E3E-45BE-966D-A986F6964FA0}"/>
          </ac:spMkLst>
        </pc:spChg>
      </pc:sldChg>
      <pc:sldChg chg="modSp mod">
        <pc:chgData name="Joanna Winter" userId="5f0177d3ecbe7c1e" providerId="LiveId" clId="{00D6EA3C-D9FB-4F0C-A3EC-6278D509E4F6}" dt="2024-05-08T23:50:38.780" v="928" actId="20577"/>
        <pc:sldMkLst>
          <pc:docMk/>
          <pc:sldMk cId="4107601162" sldId="680"/>
        </pc:sldMkLst>
        <pc:spChg chg="mod">
          <ac:chgData name="Joanna Winter" userId="5f0177d3ecbe7c1e" providerId="LiveId" clId="{00D6EA3C-D9FB-4F0C-A3EC-6278D509E4F6}" dt="2024-05-08T23:50:38.780" v="928" actId="20577"/>
          <ac:spMkLst>
            <pc:docMk/>
            <pc:sldMk cId="4107601162" sldId="680"/>
            <ac:spMk id="4" creationId="{EAA97A66-023A-DC3D-3401-C18129440347}"/>
          </ac:spMkLst>
        </pc:spChg>
        <pc:spChg chg="mod">
          <ac:chgData name="Joanna Winter" userId="5f0177d3ecbe7c1e" providerId="LiveId" clId="{00D6EA3C-D9FB-4F0C-A3EC-6278D509E4F6}" dt="2024-05-08T23:49:38.864" v="853" actId="20577"/>
          <ac:spMkLst>
            <pc:docMk/>
            <pc:sldMk cId="4107601162" sldId="680"/>
            <ac:spMk id="9" creationId="{904BDB18-1E3E-45BE-966D-A986F6964FA0}"/>
          </ac:spMkLst>
        </pc:spChg>
      </pc:sldChg>
      <pc:sldChg chg="modSp mod">
        <pc:chgData name="Joanna Winter" userId="5f0177d3ecbe7c1e" providerId="LiveId" clId="{00D6EA3C-D9FB-4F0C-A3EC-6278D509E4F6}" dt="2024-05-08T23:38:20.387" v="333" actId="20577"/>
        <pc:sldMkLst>
          <pc:docMk/>
          <pc:sldMk cId="3874579981" sldId="681"/>
        </pc:sldMkLst>
        <pc:spChg chg="mod">
          <ac:chgData name="Joanna Winter" userId="5f0177d3ecbe7c1e" providerId="LiveId" clId="{00D6EA3C-D9FB-4F0C-A3EC-6278D509E4F6}" dt="2024-05-08T23:38:20.387" v="333" actId="20577"/>
          <ac:spMkLst>
            <pc:docMk/>
            <pc:sldMk cId="3874579981" sldId="681"/>
            <ac:spMk id="9" creationId="{904BDB18-1E3E-45BE-966D-A986F6964FA0}"/>
          </ac:spMkLst>
        </pc:spChg>
      </pc:sldChg>
      <pc:sldChg chg="modSp mod ord">
        <pc:chgData name="Joanna Winter" userId="5f0177d3ecbe7c1e" providerId="LiveId" clId="{00D6EA3C-D9FB-4F0C-A3EC-6278D509E4F6}" dt="2024-05-08T23:53:35.323" v="1046" actId="20577"/>
        <pc:sldMkLst>
          <pc:docMk/>
          <pc:sldMk cId="1345072553" sldId="682"/>
        </pc:sldMkLst>
        <pc:spChg chg="mod">
          <ac:chgData name="Joanna Winter" userId="5f0177d3ecbe7c1e" providerId="LiveId" clId="{00D6EA3C-D9FB-4F0C-A3EC-6278D509E4F6}" dt="2024-05-08T23:53:35.323" v="1046" actId="20577"/>
          <ac:spMkLst>
            <pc:docMk/>
            <pc:sldMk cId="1345072553" sldId="682"/>
            <ac:spMk id="9" creationId="{904BDB18-1E3E-45BE-966D-A986F6964FA0}"/>
          </ac:spMkLst>
        </pc:spChg>
      </pc:sldChg>
      <pc:sldChg chg="modSp mod">
        <pc:chgData name="Joanna Winter" userId="5f0177d3ecbe7c1e" providerId="LiveId" clId="{00D6EA3C-D9FB-4F0C-A3EC-6278D509E4F6}" dt="2024-05-08T23:42:15.689" v="384" actId="20577"/>
        <pc:sldMkLst>
          <pc:docMk/>
          <pc:sldMk cId="3562089892" sldId="684"/>
        </pc:sldMkLst>
        <pc:spChg chg="mod">
          <ac:chgData name="Joanna Winter" userId="5f0177d3ecbe7c1e" providerId="LiveId" clId="{00D6EA3C-D9FB-4F0C-A3EC-6278D509E4F6}" dt="2024-05-08T23:42:15.689" v="384" actId="20577"/>
          <ac:spMkLst>
            <pc:docMk/>
            <pc:sldMk cId="3562089892" sldId="684"/>
            <ac:spMk id="9" creationId="{904BDB18-1E3E-45BE-966D-A986F6964FA0}"/>
          </ac:spMkLst>
        </pc:spChg>
      </pc:sldChg>
      <pc:sldChg chg="modSp mod">
        <pc:chgData name="Joanna Winter" userId="5f0177d3ecbe7c1e" providerId="LiveId" clId="{00D6EA3C-D9FB-4F0C-A3EC-6278D509E4F6}" dt="2024-05-08T23:38:07.749" v="327" actId="20577"/>
        <pc:sldMkLst>
          <pc:docMk/>
          <pc:sldMk cId="2737023287" sldId="685"/>
        </pc:sldMkLst>
        <pc:spChg chg="mod">
          <ac:chgData name="Joanna Winter" userId="5f0177d3ecbe7c1e" providerId="LiveId" clId="{00D6EA3C-D9FB-4F0C-A3EC-6278D509E4F6}" dt="2024-05-08T23:38:07.749" v="327" actId="20577"/>
          <ac:spMkLst>
            <pc:docMk/>
            <pc:sldMk cId="2737023287" sldId="685"/>
            <ac:spMk id="9" creationId="{904BDB18-1E3E-45BE-966D-A986F6964FA0}"/>
          </ac:spMkLst>
        </pc:spChg>
      </pc:sldChg>
      <pc:sldChg chg="modSp mod">
        <pc:chgData name="Joanna Winter" userId="5f0177d3ecbe7c1e" providerId="LiveId" clId="{00D6EA3C-D9FB-4F0C-A3EC-6278D509E4F6}" dt="2024-05-08T23:33:53.878" v="178" actId="113"/>
        <pc:sldMkLst>
          <pc:docMk/>
          <pc:sldMk cId="1325469999" sldId="691"/>
        </pc:sldMkLst>
        <pc:spChg chg="mod">
          <ac:chgData name="Joanna Winter" userId="5f0177d3ecbe7c1e" providerId="LiveId" clId="{00D6EA3C-D9FB-4F0C-A3EC-6278D509E4F6}" dt="2024-05-08T23:33:53.878" v="178" actId="113"/>
          <ac:spMkLst>
            <pc:docMk/>
            <pc:sldMk cId="1325469999" sldId="691"/>
            <ac:spMk id="4" creationId="{56157946-8A8A-0B1A-7C28-C4AB91749A5A}"/>
          </ac:spMkLst>
        </pc:spChg>
      </pc:sldChg>
      <pc:sldChg chg="modSp mod">
        <pc:chgData name="Joanna Winter" userId="5f0177d3ecbe7c1e" providerId="LiveId" clId="{00D6EA3C-D9FB-4F0C-A3EC-6278D509E4F6}" dt="2024-05-08T23:53:30" v="1040" actId="20577"/>
        <pc:sldMkLst>
          <pc:docMk/>
          <pc:sldMk cId="396466451" sldId="693"/>
        </pc:sldMkLst>
        <pc:spChg chg="mod">
          <ac:chgData name="Joanna Winter" userId="5f0177d3ecbe7c1e" providerId="LiveId" clId="{00D6EA3C-D9FB-4F0C-A3EC-6278D509E4F6}" dt="2024-05-08T23:53:30" v="1040" actId="20577"/>
          <ac:spMkLst>
            <pc:docMk/>
            <pc:sldMk cId="396466451" sldId="693"/>
            <ac:spMk id="9" creationId="{904BDB18-1E3E-45BE-966D-A986F6964FA0}"/>
          </ac:spMkLst>
        </pc:spChg>
      </pc:sldChg>
      <pc:sldChg chg="modSp mod">
        <pc:chgData name="Joanna Winter" userId="5f0177d3ecbe7c1e" providerId="LiveId" clId="{00D6EA3C-D9FB-4F0C-A3EC-6278D509E4F6}" dt="2024-05-08T23:54:29.398" v="1076" actId="20577"/>
        <pc:sldMkLst>
          <pc:docMk/>
          <pc:sldMk cId="873183741" sldId="694"/>
        </pc:sldMkLst>
        <pc:spChg chg="mod">
          <ac:chgData name="Joanna Winter" userId="5f0177d3ecbe7c1e" providerId="LiveId" clId="{00D6EA3C-D9FB-4F0C-A3EC-6278D509E4F6}" dt="2024-05-08T23:42:12.096" v="378" actId="20577"/>
          <ac:spMkLst>
            <pc:docMk/>
            <pc:sldMk cId="873183741" sldId="694"/>
            <ac:spMk id="9" creationId="{904BDB18-1E3E-45BE-966D-A986F6964FA0}"/>
          </ac:spMkLst>
        </pc:spChg>
        <pc:spChg chg="mod">
          <ac:chgData name="Joanna Winter" userId="5f0177d3ecbe7c1e" providerId="LiveId" clId="{00D6EA3C-D9FB-4F0C-A3EC-6278D509E4F6}" dt="2024-05-08T23:54:29.398" v="1076" actId="20577"/>
          <ac:spMkLst>
            <pc:docMk/>
            <pc:sldMk cId="873183741" sldId="694"/>
            <ac:spMk id="22" creationId="{EF14AFAA-E39E-465B-9377-EA2849296AE7}"/>
          </ac:spMkLst>
        </pc:spChg>
      </pc:sldChg>
      <pc:sldChg chg="modSp mod ord">
        <pc:chgData name="Joanna Winter" userId="5f0177d3ecbe7c1e" providerId="LiveId" clId="{00D6EA3C-D9FB-4F0C-A3EC-6278D509E4F6}" dt="2024-05-08T23:54:16.506" v="1060" actId="20577"/>
        <pc:sldMkLst>
          <pc:docMk/>
          <pc:sldMk cId="2437771695" sldId="695"/>
        </pc:sldMkLst>
        <pc:spChg chg="mod">
          <ac:chgData name="Joanna Winter" userId="5f0177d3ecbe7c1e" providerId="LiveId" clId="{00D6EA3C-D9FB-4F0C-A3EC-6278D509E4F6}" dt="2024-05-08T23:54:16.506" v="1060" actId="20577"/>
          <ac:spMkLst>
            <pc:docMk/>
            <pc:sldMk cId="2437771695" sldId="695"/>
            <ac:spMk id="9" creationId="{904BDB18-1E3E-45BE-966D-A986F6964FA0}"/>
          </ac:spMkLst>
        </pc:spChg>
      </pc:sldChg>
      <pc:sldChg chg="modSp mod">
        <pc:chgData name="Joanna Winter" userId="5f0177d3ecbe7c1e" providerId="LiveId" clId="{00D6EA3C-D9FB-4F0C-A3EC-6278D509E4F6}" dt="2024-05-08T23:53:39.301" v="1052" actId="20577"/>
        <pc:sldMkLst>
          <pc:docMk/>
          <pc:sldMk cId="1538978668" sldId="696"/>
        </pc:sldMkLst>
        <pc:spChg chg="mod">
          <ac:chgData name="Joanna Winter" userId="5f0177d3ecbe7c1e" providerId="LiveId" clId="{00D6EA3C-D9FB-4F0C-A3EC-6278D509E4F6}" dt="2024-05-08T23:53:39.301" v="1052" actId="20577"/>
          <ac:spMkLst>
            <pc:docMk/>
            <pc:sldMk cId="1538978668" sldId="696"/>
            <ac:spMk id="9" creationId="{904BDB18-1E3E-45BE-966D-A986F6964FA0}"/>
          </ac:spMkLst>
        </pc:spChg>
      </pc:sldChg>
      <pc:sldChg chg="add ord">
        <pc:chgData name="Joanna Winter" userId="5f0177d3ecbe7c1e" providerId="LiveId" clId="{00D6EA3C-D9FB-4F0C-A3EC-6278D509E4F6}" dt="2024-05-08T23:41:15.204" v="339"/>
        <pc:sldMkLst>
          <pc:docMk/>
          <pc:sldMk cId="1739665122" sldId="698"/>
        </pc:sldMkLst>
      </pc:sldChg>
      <pc:sldChg chg="add ord">
        <pc:chgData name="Joanna Winter" userId="5f0177d3ecbe7c1e" providerId="LiveId" clId="{00D6EA3C-D9FB-4F0C-A3EC-6278D509E4F6}" dt="2024-05-08T23:41:15.204" v="339"/>
        <pc:sldMkLst>
          <pc:docMk/>
          <pc:sldMk cId="855032151" sldId="699"/>
        </pc:sldMkLst>
      </pc:sldChg>
      <pc:sldChg chg="modSp add mod ord">
        <pc:chgData name="Joanna Winter" userId="5f0177d3ecbe7c1e" providerId="LiveId" clId="{00D6EA3C-D9FB-4F0C-A3EC-6278D509E4F6}" dt="2024-05-08T23:43:47.171" v="556" actId="20577"/>
        <pc:sldMkLst>
          <pc:docMk/>
          <pc:sldMk cId="2018402870" sldId="700"/>
        </pc:sldMkLst>
        <pc:spChg chg="mod">
          <ac:chgData name="Joanna Winter" userId="5f0177d3ecbe7c1e" providerId="LiveId" clId="{00D6EA3C-D9FB-4F0C-A3EC-6278D509E4F6}" dt="2024-05-08T23:43:47.171" v="556" actId="20577"/>
          <ac:spMkLst>
            <pc:docMk/>
            <pc:sldMk cId="2018402870" sldId="700"/>
            <ac:spMk id="9" creationId="{904BDB18-1E3E-45BE-966D-A986F6964FA0}"/>
          </ac:spMkLst>
        </pc:spChg>
        <pc:spChg chg="mod">
          <ac:chgData name="Joanna Winter" userId="5f0177d3ecbe7c1e" providerId="LiveId" clId="{00D6EA3C-D9FB-4F0C-A3EC-6278D509E4F6}" dt="2024-05-08T23:43:16.540" v="543" actId="20577"/>
          <ac:spMkLst>
            <pc:docMk/>
            <pc:sldMk cId="2018402870" sldId="700"/>
            <ac:spMk id="22" creationId="{EF14AFAA-E39E-465B-9377-EA2849296AE7}"/>
          </ac:spMkLst>
        </pc:spChg>
      </pc:sldChg>
      <pc:sldChg chg="modSp add mod modNotesTx">
        <pc:chgData name="Joanna Winter" userId="5f0177d3ecbe7c1e" providerId="LiveId" clId="{00D6EA3C-D9FB-4F0C-A3EC-6278D509E4F6}" dt="2024-05-08T23:42:56.601" v="496" actId="20577"/>
        <pc:sldMkLst>
          <pc:docMk/>
          <pc:sldMk cId="1034769259" sldId="701"/>
        </pc:sldMkLst>
        <pc:spChg chg="mod">
          <ac:chgData name="Joanna Winter" userId="5f0177d3ecbe7c1e" providerId="LiveId" clId="{00D6EA3C-D9FB-4F0C-A3EC-6278D509E4F6}" dt="2024-05-08T23:42:31.577" v="409" actId="20577"/>
          <ac:spMkLst>
            <pc:docMk/>
            <pc:sldMk cId="1034769259" sldId="701"/>
            <ac:spMk id="9" creationId="{904BDB18-1E3E-45BE-966D-A986F6964FA0}"/>
          </ac:spMkLst>
        </pc:spChg>
        <pc:spChg chg="mod">
          <ac:chgData name="Joanna Winter" userId="5f0177d3ecbe7c1e" providerId="LiveId" clId="{00D6EA3C-D9FB-4F0C-A3EC-6278D509E4F6}" dt="2024-05-08T23:42:53.165" v="495" actId="20577"/>
          <ac:spMkLst>
            <pc:docMk/>
            <pc:sldMk cId="1034769259" sldId="701"/>
            <ac:spMk id="22" creationId="{EF14AFAA-E39E-465B-9377-EA2849296AE7}"/>
          </ac:spMkLst>
        </pc:spChg>
      </pc:sldChg>
      <pc:sldChg chg="addSp delSp modSp add mod">
        <pc:chgData name="Joanna Winter" userId="5f0177d3ecbe7c1e" providerId="LiveId" clId="{00D6EA3C-D9FB-4F0C-A3EC-6278D509E4F6}" dt="2024-05-08T23:46:36.483" v="666" actId="12"/>
        <pc:sldMkLst>
          <pc:docMk/>
          <pc:sldMk cId="3273971143" sldId="702"/>
        </pc:sldMkLst>
        <pc:spChg chg="mod">
          <ac:chgData name="Joanna Winter" userId="5f0177d3ecbe7c1e" providerId="LiveId" clId="{00D6EA3C-D9FB-4F0C-A3EC-6278D509E4F6}" dt="2024-05-08T23:46:36.483" v="666" actId="12"/>
          <ac:spMkLst>
            <pc:docMk/>
            <pc:sldMk cId="3273971143" sldId="702"/>
            <ac:spMk id="4" creationId="{EAA97A66-023A-DC3D-3401-C18129440347}"/>
          </ac:spMkLst>
        </pc:spChg>
        <pc:spChg chg="del">
          <ac:chgData name="Joanna Winter" userId="5f0177d3ecbe7c1e" providerId="LiveId" clId="{00D6EA3C-D9FB-4F0C-A3EC-6278D509E4F6}" dt="2024-05-08T23:45:34.387" v="650" actId="478"/>
          <ac:spMkLst>
            <pc:docMk/>
            <pc:sldMk cId="3273971143" sldId="702"/>
            <ac:spMk id="5" creationId="{BEF69C3E-1B17-6BDF-AEE6-3E53BCCD31A5}"/>
          </ac:spMkLst>
        </pc:spChg>
        <pc:spChg chg="add del mod">
          <ac:chgData name="Joanna Winter" userId="5f0177d3ecbe7c1e" providerId="LiveId" clId="{00D6EA3C-D9FB-4F0C-A3EC-6278D509E4F6}" dt="2024-05-08T23:45:37.547" v="651" actId="478"/>
          <ac:spMkLst>
            <pc:docMk/>
            <pc:sldMk cId="3273971143" sldId="702"/>
            <ac:spMk id="8" creationId="{977F8FC9-F7F4-763C-7458-2FF0083EBD69}"/>
          </ac:spMkLst>
        </pc:spChg>
        <pc:spChg chg="mod">
          <ac:chgData name="Joanna Winter" userId="5f0177d3ecbe7c1e" providerId="LiveId" clId="{00D6EA3C-D9FB-4F0C-A3EC-6278D509E4F6}" dt="2024-05-08T23:44:58.974" v="649" actId="20577"/>
          <ac:spMkLst>
            <pc:docMk/>
            <pc:sldMk cId="3273971143" sldId="702"/>
            <ac:spMk id="9" creationId="{904BDB18-1E3E-45BE-966D-A986F6964FA0}"/>
          </ac:spMkLst>
        </pc:spChg>
      </pc:sldChg>
      <pc:sldChg chg="addSp delSp modSp add mod">
        <pc:chgData name="Joanna Winter" userId="5f0177d3ecbe7c1e" providerId="LiveId" clId="{00D6EA3C-D9FB-4F0C-A3EC-6278D509E4F6}" dt="2024-05-08T23:52:59.290" v="1034" actId="20577"/>
        <pc:sldMkLst>
          <pc:docMk/>
          <pc:sldMk cId="1853796773" sldId="703"/>
        </pc:sldMkLst>
        <pc:spChg chg="mod">
          <ac:chgData name="Joanna Winter" userId="5f0177d3ecbe7c1e" providerId="LiveId" clId="{00D6EA3C-D9FB-4F0C-A3EC-6278D509E4F6}" dt="2024-05-08T23:52:59.290" v="1034" actId="20577"/>
          <ac:spMkLst>
            <pc:docMk/>
            <pc:sldMk cId="1853796773" sldId="703"/>
            <ac:spMk id="4" creationId="{EAA97A66-023A-DC3D-3401-C18129440347}"/>
          </ac:spMkLst>
        </pc:spChg>
        <pc:spChg chg="del mod">
          <ac:chgData name="Joanna Winter" userId="5f0177d3ecbe7c1e" providerId="LiveId" clId="{00D6EA3C-D9FB-4F0C-A3EC-6278D509E4F6}" dt="2024-05-08T23:47:08.021" v="696" actId="478"/>
          <ac:spMkLst>
            <pc:docMk/>
            <pc:sldMk cId="1853796773" sldId="703"/>
            <ac:spMk id="5" creationId="{BEF69C3E-1B17-6BDF-AEE6-3E53BCCD31A5}"/>
          </ac:spMkLst>
        </pc:spChg>
        <pc:spChg chg="add mod">
          <ac:chgData name="Joanna Winter" userId="5f0177d3ecbe7c1e" providerId="LiveId" clId="{00D6EA3C-D9FB-4F0C-A3EC-6278D509E4F6}" dt="2024-05-08T23:52:28.680" v="1027" actId="20577"/>
          <ac:spMkLst>
            <pc:docMk/>
            <pc:sldMk cId="1853796773" sldId="703"/>
            <ac:spMk id="7" creationId="{86A600AB-6EDD-12EE-0213-E03D9BAF506B}"/>
          </ac:spMkLst>
        </pc:spChg>
        <pc:spChg chg="mod">
          <ac:chgData name="Joanna Winter" userId="5f0177d3ecbe7c1e" providerId="LiveId" clId="{00D6EA3C-D9FB-4F0C-A3EC-6278D509E4F6}" dt="2024-05-08T23:46:56.831" v="694" actId="20577"/>
          <ac:spMkLst>
            <pc:docMk/>
            <pc:sldMk cId="1853796773" sldId="703"/>
            <ac:spMk id="9" creationId="{904BDB18-1E3E-45BE-966D-A986F6964FA0}"/>
          </ac:spMkLst>
        </pc:spChg>
      </pc:sldChg>
      <pc:sldChg chg="modSp add mod">
        <pc:chgData name="Joanna Winter" userId="5f0177d3ecbe7c1e" providerId="LiveId" clId="{00D6EA3C-D9FB-4F0C-A3EC-6278D509E4F6}" dt="2024-05-08T23:51:32.773" v="958" actId="20577"/>
        <pc:sldMkLst>
          <pc:docMk/>
          <pc:sldMk cId="1265518508" sldId="704"/>
        </pc:sldMkLst>
        <pc:spChg chg="mod">
          <ac:chgData name="Joanna Winter" userId="5f0177d3ecbe7c1e" providerId="LiveId" clId="{00D6EA3C-D9FB-4F0C-A3EC-6278D509E4F6}" dt="2024-05-08T23:51:32.773" v="958" actId="20577"/>
          <ac:spMkLst>
            <pc:docMk/>
            <pc:sldMk cId="1265518508" sldId="704"/>
            <ac:spMk id="4" creationId="{EAA97A66-023A-DC3D-3401-C18129440347}"/>
          </ac:spMkLst>
        </pc:spChg>
        <pc:spChg chg="mod">
          <ac:chgData name="Joanna Winter" userId="5f0177d3ecbe7c1e" providerId="LiveId" clId="{00D6EA3C-D9FB-4F0C-A3EC-6278D509E4F6}" dt="2024-05-08T23:51:30.381" v="956" actId="5793"/>
          <ac:spMkLst>
            <pc:docMk/>
            <pc:sldMk cId="1265518508" sldId="704"/>
            <ac:spMk id="5" creationId="{BEF69C3E-1B17-6BDF-AEE6-3E53BCCD31A5}"/>
          </ac:spMkLst>
        </pc:spChg>
        <pc:spChg chg="mod">
          <ac:chgData name="Joanna Winter" userId="5f0177d3ecbe7c1e" providerId="LiveId" clId="{00D6EA3C-D9FB-4F0C-A3EC-6278D509E4F6}" dt="2024-05-08T23:47:56.030" v="708" actId="20577"/>
          <ac:spMkLst>
            <pc:docMk/>
            <pc:sldMk cId="1265518508" sldId="704"/>
            <ac:spMk id="9" creationId="{904BDB18-1E3E-45BE-966D-A986F6964FA0}"/>
          </ac:spMkLst>
        </pc:spChg>
        <pc:spChg chg="mod">
          <ac:chgData name="Joanna Winter" userId="5f0177d3ecbe7c1e" providerId="LiveId" clId="{00D6EA3C-D9FB-4F0C-A3EC-6278D509E4F6}" dt="2024-05-08T23:51:21.263" v="954" actId="1076"/>
          <ac:spMkLst>
            <pc:docMk/>
            <pc:sldMk cId="1265518508" sldId="704"/>
            <ac:spMk id="22" creationId="{EF14AFAA-E39E-465B-9377-EA2849296AE7}"/>
          </ac:spMkLst>
        </pc:spChg>
      </pc:sldChg>
      <pc:sldMasterChg chg="modSldLayout">
        <pc:chgData name="Joanna Winter" userId="5f0177d3ecbe7c1e" providerId="LiveId" clId="{00D6EA3C-D9FB-4F0C-A3EC-6278D509E4F6}" dt="2024-05-08T23:31:03.461" v="31" actId="207"/>
        <pc:sldMasterMkLst>
          <pc:docMk/>
          <pc:sldMasterMk cId="1913294235" sldId="2147483660"/>
        </pc:sldMasterMkLst>
        <pc:sldLayoutChg chg="modSp mod">
          <pc:chgData name="Joanna Winter" userId="5f0177d3ecbe7c1e" providerId="LiveId" clId="{00D6EA3C-D9FB-4F0C-A3EC-6278D509E4F6}" dt="2024-05-08T23:31:03.461" v="31" actId="207"/>
          <pc:sldLayoutMkLst>
            <pc:docMk/>
            <pc:sldMasterMk cId="1913294235" sldId="2147483660"/>
            <pc:sldLayoutMk cId="1437340445" sldId="2147483662"/>
          </pc:sldLayoutMkLst>
          <pc:spChg chg="mod">
            <ac:chgData name="Joanna Winter" userId="5f0177d3ecbe7c1e" providerId="LiveId" clId="{00D6EA3C-D9FB-4F0C-A3EC-6278D509E4F6}" dt="2024-05-08T23:31:03.461" v="31" actId="207"/>
            <ac:spMkLst>
              <pc:docMk/>
              <pc:sldMasterMk cId="1913294235" sldId="2147483660"/>
              <pc:sldLayoutMk cId="1437340445" sldId="2147483662"/>
              <ac:spMk id="5" creationId="{00000000-0000-0000-0000-000000000000}"/>
            </ac:spMkLst>
          </pc:spChg>
        </pc:sldLayoutChg>
      </pc:sldMasterChg>
    </pc:docChg>
  </pc:docChgLst>
  <pc:docChgLst>
    <pc:chgData name="Gray, Neil D." userId="S::ngray@oaklandca.gov::a48fc23f-d448-4d0e-a841-1733bf31f038" providerId="AD" clId="Web-{9DBDEAA9-D5FA-D474-F2E0-FA80C54422FF}"/>
    <pc:docChg chg="mod">
      <pc:chgData name="Gray, Neil D." userId="S::ngray@oaklandca.gov::a48fc23f-d448-4d0e-a841-1733bf31f038" providerId="AD" clId="Web-{9DBDEAA9-D5FA-D474-F2E0-FA80C54422FF}" dt="2024-05-10T18:10:41.452" v="1"/>
      <pc:docMkLst>
        <pc:docMk/>
      </pc:docMkLst>
      <pc:sldChg chg="modCm">
        <pc:chgData name="Gray, Neil D." userId="S::ngray@oaklandca.gov::a48fc23f-d448-4d0e-a841-1733bf31f038" providerId="AD" clId="Web-{9DBDEAA9-D5FA-D474-F2E0-FA80C54422FF}" dt="2024-05-10T18:10:41.452" v="1"/>
        <pc:sldMkLst>
          <pc:docMk/>
          <pc:sldMk cId="3621344805" sldId="716"/>
        </pc:sldMkLst>
        <pc:extLst>
          <p:ext xmlns:p="http://schemas.openxmlformats.org/presentationml/2006/main" uri="{D6D511B9-2390-475A-947B-AFAB55BFBCF1}">
            <pc226:cmChg xmlns:pc226="http://schemas.microsoft.com/office/powerpoint/2022/06/main/command" chg="">
              <pc226:chgData name="Gray, Neil D." userId="S::ngray@oaklandca.gov::a48fc23f-d448-4d0e-a841-1733bf31f038" providerId="AD" clId="Web-{9DBDEAA9-D5FA-D474-F2E0-FA80C54422FF}" dt="2024-05-10T18:10:41.452" v="1"/>
              <pc2:cmMkLst xmlns:pc2="http://schemas.microsoft.com/office/powerpoint/2019/9/main/command">
                <pc:docMk/>
                <pc:sldMk cId="3621344805" sldId="716"/>
                <pc2:cmMk id="{BF62E991-EA4E-44DA-AB32-B3F8229166A2}"/>
              </pc2:cmMkLst>
              <pc226:cmRplyChg chg="add">
                <pc226:chgData name="Gray, Neil D." userId="S::ngray@oaklandca.gov::a48fc23f-d448-4d0e-a841-1733bf31f038" providerId="AD" clId="Web-{9DBDEAA9-D5FA-D474-F2E0-FA80C54422FF}" dt="2024-05-10T18:10:41.452" v="1"/>
                <pc2:cmRplyMkLst xmlns:pc2="http://schemas.microsoft.com/office/powerpoint/2019/9/main/command">
                  <pc:docMk/>
                  <pc:sldMk cId="3621344805" sldId="716"/>
                  <pc2:cmMk id="{BF62E991-EA4E-44DA-AB32-B3F8229166A2}"/>
                  <pc2:cmRplyMk id="{D38DDF53-7B42-42F0-83C9-C2CF2957FCF7}"/>
                </pc2:cmRplyMkLst>
              </pc226:cmRplyChg>
            </pc226:cmChg>
          </p:ext>
        </pc:extLst>
      </pc:sldChg>
    </pc:docChg>
  </pc:docChgLst>
  <pc:docChgLst>
    <pc:chgData name="Winter, Joanna" userId="0f1d8258-8fe6-4bb2-9c85-e8c561371de3" providerId="ADAL" clId="{E06B29A5-7307-4FDE-A37D-EB7E91C14DAB}"/>
    <pc:docChg chg="undo custSel addSld delSld modSld sldOrd">
      <pc:chgData name="Winter, Joanna" userId="0f1d8258-8fe6-4bb2-9c85-e8c561371de3" providerId="ADAL" clId="{E06B29A5-7307-4FDE-A37D-EB7E91C14DAB}" dt="2024-05-10T02:18:04.586" v="1523"/>
      <pc:docMkLst>
        <pc:docMk/>
      </pc:docMkLst>
      <pc:sldChg chg="add del">
        <pc:chgData name="Winter, Joanna" userId="0f1d8258-8fe6-4bb2-9c85-e8c561371de3" providerId="ADAL" clId="{E06B29A5-7307-4FDE-A37D-EB7E91C14DAB}" dt="2024-05-09T23:26:36.596" v="450" actId="2696"/>
        <pc:sldMkLst>
          <pc:docMk/>
          <pc:sldMk cId="800248760" sldId="588"/>
        </pc:sldMkLst>
      </pc:sldChg>
      <pc:sldChg chg="add del">
        <pc:chgData name="Winter, Joanna" userId="0f1d8258-8fe6-4bb2-9c85-e8c561371de3" providerId="ADAL" clId="{E06B29A5-7307-4FDE-A37D-EB7E91C14DAB}" dt="2024-05-10T00:14:24.167" v="1079" actId="2696"/>
        <pc:sldMkLst>
          <pc:docMk/>
          <pc:sldMk cId="3667544026" sldId="588"/>
        </pc:sldMkLst>
      </pc:sldChg>
      <pc:sldChg chg="modSp mod">
        <pc:chgData name="Winter, Joanna" userId="0f1d8258-8fe6-4bb2-9c85-e8c561371de3" providerId="ADAL" clId="{E06B29A5-7307-4FDE-A37D-EB7E91C14DAB}" dt="2024-05-09T00:16:11.659" v="422" actId="20577"/>
        <pc:sldMkLst>
          <pc:docMk/>
          <pc:sldMk cId="4048546421" sldId="618"/>
        </pc:sldMkLst>
        <pc:spChg chg="mod">
          <ac:chgData name="Winter, Joanna" userId="0f1d8258-8fe6-4bb2-9c85-e8c561371de3" providerId="ADAL" clId="{E06B29A5-7307-4FDE-A37D-EB7E91C14DAB}" dt="2024-05-09T00:16:11.659" v="422" actId="20577"/>
          <ac:spMkLst>
            <pc:docMk/>
            <pc:sldMk cId="4048546421" sldId="618"/>
            <ac:spMk id="2" creationId="{22938854-D5FD-B1B6-4B4D-6F02582F1E8C}"/>
          </ac:spMkLst>
        </pc:spChg>
      </pc:sldChg>
      <pc:sldChg chg="modSp mod">
        <pc:chgData name="Winter, Joanna" userId="0f1d8258-8fe6-4bb2-9c85-e8c561371de3" providerId="ADAL" clId="{E06B29A5-7307-4FDE-A37D-EB7E91C14DAB}" dt="2024-05-10T01:54:09.165" v="1522" actId="20577"/>
        <pc:sldMkLst>
          <pc:docMk/>
          <pc:sldMk cId="1518765194" sldId="625"/>
        </pc:sldMkLst>
        <pc:spChg chg="mod">
          <ac:chgData name="Winter, Joanna" userId="0f1d8258-8fe6-4bb2-9c85-e8c561371de3" providerId="ADAL" clId="{E06B29A5-7307-4FDE-A37D-EB7E91C14DAB}" dt="2024-05-10T01:54:09.165" v="1522" actId="20577"/>
          <ac:spMkLst>
            <pc:docMk/>
            <pc:sldMk cId="1518765194" sldId="625"/>
            <ac:spMk id="4" creationId="{56157946-8A8A-0B1A-7C28-C4AB91749A5A}"/>
          </ac:spMkLst>
        </pc:spChg>
        <pc:spChg chg="mod">
          <ac:chgData name="Winter, Joanna" userId="0f1d8258-8fe6-4bb2-9c85-e8c561371de3" providerId="ADAL" clId="{E06B29A5-7307-4FDE-A37D-EB7E91C14DAB}" dt="2024-05-09T00:12:56.125" v="223" actId="20577"/>
          <ac:spMkLst>
            <pc:docMk/>
            <pc:sldMk cId="1518765194" sldId="625"/>
            <ac:spMk id="9" creationId="{904BDB18-1E3E-45BE-966D-A986F6964FA0}"/>
          </ac:spMkLst>
        </pc:spChg>
      </pc:sldChg>
      <pc:sldChg chg="modNotesTx">
        <pc:chgData name="Winter, Joanna" userId="0f1d8258-8fe6-4bb2-9c85-e8c561371de3" providerId="ADAL" clId="{E06B29A5-7307-4FDE-A37D-EB7E91C14DAB}" dt="2024-05-09T23:44:51.064" v="828" actId="20577"/>
        <pc:sldMkLst>
          <pc:docMk/>
          <pc:sldMk cId="3807985102" sldId="640"/>
        </pc:sldMkLst>
      </pc:sldChg>
      <pc:sldChg chg="modSp mod addCm modCm modNotesTx">
        <pc:chgData name="Winter, Joanna" userId="0f1d8258-8fe6-4bb2-9c85-e8c561371de3" providerId="ADAL" clId="{E06B29A5-7307-4FDE-A37D-EB7E91C14DAB}" dt="2024-05-09T23:42:38.237" v="789" actId="20577"/>
        <pc:sldMkLst>
          <pc:docMk/>
          <pc:sldMk cId="1107120445" sldId="642"/>
        </pc:sldMkLst>
        <pc:spChg chg="mod">
          <ac:chgData name="Winter, Joanna" userId="0f1d8258-8fe6-4bb2-9c85-e8c561371de3" providerId="ADAL" clId="{E06B29A5-7307-4FDE-A37D-EB7E91C14DAB}" dt="2024-05-09T23:42:38.237" v="789" actId="20577"/>
          <ac:spMkLst>
            <pc:docMk/>
            <pc:sldMk cId="1107120445" sldId="642"/>
            <ac:spMk id="4" creationId="{76B30D23-77BF-DF17-C802-9219AC0FF8C3}"/>
          </ac:spMkLst>
        </pc:spChg>
        <pc:spChg chg="mod">
          <ac:chgData name="Winter, Joanna" userId="0f1d8258-8fe6-4bb2-9c85-e8c561371de3" providerId="ADAL" clId="{E06B29A5-7307-4FDE-A37D-EB7E91C14DAB}" dt="2024-05-09T00:17:47.066" v="435" actId="20577"/>
          <ac:spMkLst>
            <pc:docMk/>
            <pc:sldMk cId="1107120445" sldId="642"/>
            <ac:spMk id="9" creationId="{904BDB18-1E3E-45BE-966D-A986F6964FA0}"/>
          </ac:spMkLst>
        </pc:spChg>
        <pc:extLst>
          <p:ext xmlns:p="http://schemas.openxmlformats.org/presentationml/2006/main" uri="{D6D511B9-2390-475A-947B-AFAB55BFBCF1}">
            <pc226:cmChg xmlns:pc226="http://schemas.microsoft.com/office/powerpoint/2022/06/main/command" chg="add mod">
              <pc226:chgData name="Winter, Joanna" userId="0f1d8258-8fe6-4bb2-9c85-e8c561371de3" providerId="ADAL" clId="{E06B29A5-7307-4FDE-A37D-EB7E91C14DAB}" dt="2024-05-09T23:40:27.708" v="683"/>
              <pc2:cmMkLst xmlns:pc2="http://schemas.microsoft.com/office/powerpoint/2019/9/main/command">
                <pc:docMk/>
                <pc:sldMk cId="1107120445" sldId="642"/>
                <pc2:cmMk id="{A7EFDDFB-7A5F-415B-8231-8F2077095C31}"/>
              </pc2:cmMkLst>
            </pc226:cmChg>
          </p:ext>
        </pc:extLst>
      </pc:sldChg>
      <pc:sldChg chg="add del">
        <pc:chgData name="Winter, Joanna" userId="0f1d8258-8fe6-4bb2-9c85-e8c561371de3" providerId="ADAL" clId="{E06B29A5-7307-4FDE-A37D-EB7E91C14DAB}" dt="2024-05-09T23:25:23.134" v="444" actId="2696"/>
        <pc:sldMkLst>
          <pc:docMk/>
          <pc:sldMk cId="3769087563" sldId="656"/>
        </pc:sldMkLst>
      </pc:sldChg>
      <pc:sldChg chg="ord">
        <pc:chgData name="Winter, Joanna" userId="0f1d8258-8fe6-4bb2-9c85-e8c561371de3" providerId="ADAL" clId="{E06B29A5-7307-4FDE-A37D-EB7E91C14DAB}" dt="2024-05-09T23:29:17.817" v="488"/>
        <pc:sldMkLst>
          <pc:docMk/>
          <pc:sldMk cId="2837911028" sldId="658"/>
        </pc:sldMkLst>
      </pc:sldChg>
      <pc:sldChg chg="add">
        <pc:chgData name="Winter, Joanna" userId="0f1d8258-8fe6-4bb2-9c85-e8c561371de3" providerId="ADAL" clId="{E06B29A5-7307-4FDE-A37D-EB7E91C14DAB}" dt="2024-05-10T00:14:15.766" v="1078"/>
        <pc:sldMkLst>
          <pc:docMk/>
          <pc:sldMk cId="3252768294" sldId="676"/>
        </pc:sldMkLst>
      </pc:sldChg>
      <pc:sldChg chg="modSp mod modNotesTx">
        <pc:chgData name="Winter, Joanna" userId="0f1d8258-8fe6-4bb2-9c85-e8c561371de3" providerId="ADAL" clId="{E06B29A5-7307-4FDE-A37D-EB7E91C14DAB}" dt="2024-05-09T23:51:44.594" v="984" actId="20577"/>
        <pc:sldMkLst>
          <pc:docMk/>
          <pc:sldMk cId="4107601162" sldId="680"/>
        </pc:sldMkLst>
        <pc:spChg chg="mod">
          <ac:chgData name="Winter, Joanna" userId="0f1d8258-8fe6-4bb2-9c85-e8c561371de3" providerId="ADAL" clId="{E06B29A5-7307-4FDE-A37D-EB7E91C14DAB}" dt="2024-05-09T23:51:44.594" v="984" actId="20577"/>
          <ac:spMkLst>
            <pc:docMk/>
            <pc:sldMk cId="4107601162" sldId="680"/>
            <ac:spMk id="4" creationId="{EAA97A66-023A-DC3D-3401-C18129440347}"/>
          </ac:spMkLst>
        </pc:spChg>
        <pc:spChg chg="mod">
          <ac:chgData name="Winter, Joanna" userId="0f1d8258-8fe6-4bb2-9c85-e8c561371de3" providerId="ADAL" clId="{E06B29A5-7307-4FDE-A37D-EB7E91C14DAB}" dt="2024-05-09T23:51:10.055" v="927" actId="27636"/>
          <ac:spMkLst>
            <pc:docMk/>
            <pc:sldMk cId="4107601162" sldId="680"/>
            <ac:spMk id="5" creationId="{BEF69C3E-1B17-6BDF-AEE6-3E53BCCD31A5}"/>
          </ac:spMkLst>
        </pc:spChg>
      </pc:sldChg>
      <pc:sldChg chg="modSp del mod">
        <pc:chgData name="Winter, Joanna" userId="0f1d8258-8fe6-4bb2-9c85-e8c561371de3" providerId="ADAL" clId="{E06B29A5-7307-4FDE-A37D-EB7E91C14DAB}" dt="2024-05-10T00:31:13.031" v="1230" actId="2696"/>
        <pc:sldMkLst>
          <pc:docMk/>
          <pc:sldMk cId="3874579981" sldId="681"/>
        </pc:sldMkLst>
        <pc:spChg chg="mod">
          <ac:chgData name="Winter, Joanna" userId="0f1d8258-8fe6-4bb2-9c85-e8c561371de3" providerId="ADAL" clId="{E06B29A5-7307-4FDE-A37D-EB7E91C14DAB}" dt="2024-05-10T00:30:37.241" v="1222" actId="27636"/>
          <ac:spMkLst>
            <pc:docMk/>
            <pc:sldMk cId="3874579981" sldId="681"/>
            <ac:spMk id="11" creationId="{FC130C5A-514C-FD94-AF7D-98D20C318618}"/>
          </ac:spMkLst>
        </pc:spChg>
        <pc:spChg chg="mod">
          <ac:chgData name="Winter, Joanna" userId="0f1d8258-8fe6-4bb2-9c85-e8c561371de3" providerId="ADAL" clId="{E06B29A5-7307-4FDE-A37D-EB7E91C14DAB}" dt="2024-05-10T00:30:37.229" v="1221" actId="27636"/>
          <ac:spMkLst>
            <pc:docMk/>
            <pc:sldMk cId="3874579981" sldId="681"/>
            <ac:spMk id="13" creationId="{BD44527C-F51E-78A0-F9D9-DA6EA4B8A230}"/>
          </ac:spMkLst>
        </pc:spChg>
      </pc:sldChg>
      <pc:sldChg chg="addCm">
        <pc:chgData name="Winter, Joanna" userId="0f1d8258-8fe6-4bb2-9c85-e8c561371de3" providerId="ADAL" clId="{E06B29A5-7307-4FDE-A37D-EB7E91C14DAB}" dt="2024-05-09T00:10:03.376" v="95"/>
        <pc:sldMkLst>
          <pc:docMk/>
          <pc:sldMk cId="3562089892" sldId="684"/>
        </pc:sldMkLst>
        <pc:extLst>
          <p:ext xmlns:p="http://schemas.openxmlformats.org/presentationml/2006/main" uri="{D6D511B9-2390-475A-947B-AFAB55BFBCF1}">
            <pc226:cmChg xmlns:pc226="http://schemas.microsoft.com/office/powerpoint/2022/06/main/command" chg="add">
              <pc226:chgData name="Winter, Joanna" userId="0f1d8258-8fe6-4bb2-9c85-e8c561371de3" providerId="ADAL" clId="{E06B29A5-7307-4FDE-A37D-EB7E91C14DAB}" dt="2024-05-09T00:10:03.376" v="95"/>
              <pc2:cmMkLst xmlns:pc2="http://schemas.microsoft.com/office/powerpoint/2019/9/main/command">
                <pc:docMk/>
                <pc:sldMk cId="3562089892" sldId="684"/>
                <pc2:cmMk id="{89BEE37F-15A0-42E9-AA18-D8A0CDF76C0D}"/>
              </pc2:cmMkLst>
            </pc226:cmChg>
          </p:ext>
        </pc:extLst>
      </pc:sldChg>
      <pc:sldChg chg="modSp del mod addCm modCm">
        <pc:chgData name="Winter, Joanna" userId="0f1d8258-8fe6-4bb2-9c85-e8c561371de3" providerId="ADAL" clId="{E06B29A5-7307-4FDE-A37D-EB7E91C14DAB}" dt="2024-05-10T00:20:11.775" v="1111" actId="2696"/>
        <pc:sldMkLst>
          <pc:docMk/>
          <pc:sldMk cId="2737023287" sldId="685"/>
        </pc:sldMkLst>
        <pc:spChg chg="mod">
          <ac:chgData name="Winter, Joanna" userId="0f1d8258-8fe6-4bb2-9c85-e8c561371de3" providerId="ADAL" clId="{E06B29A5-7307-4FDE-A37D-EB7E91C14DAB}" dt="2024-05-09T23:49:30.415" v="839" actId="27636"/>
          <ac:spMkLst>
            <pc:docMk/>
            <pc:sldMk cId="2737023287" sldId="685"/>
            <ac:spMk id="22" creationId="{EF14AFAA-E39E-465B-9377-EA2849296AE7}"/>
          </ac:spMkLst>
        </pc:spChg>
        <pc:extLst>
          <p:ext xmlns:p="http://schemas.openxmlformats.org/presentationml/2006/main" uri="{D6D511B9-2390-475A-947B-AFAB55BFBCF1}">
            <pc226:cmChg xmlns:pc226="http://schemas.microsoft.com/office/powerpoint/2022/06/main/command" chg="add mod">
              <pc226:chgData name="Winter, Joanna" userId="0f1d8258-8fe6-4bb2-9c85-e8c561371de3" providerId="ADAL" clId="{E06B29A5-7307-4FDE-A37D-EB7E91C14DAB}" dt="2024-05-09T23:30:05.944" v="489"/>
              <pc2:cmMkLst xmlns:pc2="http://schemas.microsoft.com/office/powerpoint/2019/9/main/command">
                <pc:docMk/>
                <pc:sldMk cId="2737023287" sldId="685"/>
                <pc2:cmMk id="{A171965C-21EF-4A6A-895F-25717A85CD7C}"/>
              </pc2:cmMkLst>
            </pc226:cmChg>
          </p:ext>
        </pc:extLst>
      </pc:sldChg>
      <pc:sldChg chg="addCm">
        <pc:chgData name="Winter, Joanna" userId="0f1d8258-8fe6-4bb2-9c85-e8c561371de3" providerId="ADAL" clId="{E06B29A5-7307-4FDE-A37D-EB7E91C14DAB}" dt="2024-05-09T00:19:34.022" v="438"/>
        <pc:sldMkLst>
          <pc:docMk/>
          <pc:sldMk cId="396466451" sldId="693"/>
        </pc:sldMkLst>
        <pc:extLst>
          <p:ext xmlns:p="http://schemas.openxmlformats.org/presentationml/2006/main" uri="{D6D511B9-2390-475A-947B-AFAB55BFBCF1}">
            <pc226:cmChg xmlns:pc226="http://schemas.microsoft.com/office/powerpoint/2022/06/main/command" chg="add">
              <pc226:chgData name="Winter, Joanna" userId="0f1d8258-8fe6-4bb2-9c85-e8c561371de3" providerId="ADAL" clId="{E06B29A5-7307-4FDE-A37D-EB7E91C14DAB}" dt="2024-05-09T00:19:34.022" v="438"/>
              <pc2:cmMkLst xmlns:pc2="http://schemas.microsoft.com/office/powerpoint/2019/9/main/command">
                <pc:docMk/>
                <pc:sldMk cId="396466451" sldId="693"/>
                <pc2:cmMk id="{A342913B-93F0-4EEE-A879-A0AB88BD7391}"/>
              </pc2:cmMkLst>
            </pc226:cmChg>
          </p:ext>
        </pc:extLst>
      </pc:sldChg>
      <pc:sldChg chg="modSp mod ord">
        <pc:chgData name="Winter, Joanna" userId="0f1d8258-8fe6-4bb2-9c85-e8c561371de3" providerId="ADAL" clId="{E06B29A5-7307-4FDE-A37D-EB7E91C14DAB}" dt="2024-05-09T00:18:26.117" v="437"/>
        <pc:sldMkLst>
          <pc:docMk/>
          <pc:sldMk cId="1538978668" sldId="696"/>
        </pc:sldMkLst>
        <pc:spChg chg="mod">
          <ac:chgData name="Winter, Joanna" userId="0f1d8258-8fe6-4bb2-9c85-e8c561371de3" providerId="ADAL" clId="{E06B29A5-7307-4FDE-A37D-EB7E91C14DAB}" dt="2024-05-09T00:08:20.442" v="93" actId="20577"/>
          <ac:spMkLst>
            <pc:docMk/>
            <pc:sldMk cId="1538978668" sldId="696"/>
            <ac:spMk id="22" creationId="{EF14AFAA-E39E-465B-9377-EA2849296AE7}"/>
          </ac:spMkLst>
        </pc:spChg>
      </pc:sldChg>
      <pc:sldChg chg="ord">
        <pc:chgData name="Winter, Joanna" userId="0f1d8258-8fe6-4bb2-9c85-e8c561371de3" providerId="ADAL" clId="{E06B29A5-7307-4FDE-A37D-EB7E91C14DAB}" dt="2024-05-10T00:20:44.540" v="1113"/>
        <pc:sldMkLst>
          <pc:docMk/>
          <pc:sldMk cId="1739665122" sldId="698"/>
        </pc:sldMkLst>
      </pc:sldChg>
      <pc:sldChg chg="modSp mod ord addCm modCm">
        <pc:chgData name="Winter, Joanna" userId="0f1d8258-8fe6-4bb2-9c85-e8c561371de3" providerId="ADAL" clId="{E06B29A5-7307-4FDE-A37D-EB7E91C14DAB}" dt="2024-05-10T00:20:44.540" v="1113"/>
        <pc:sldMkLst>
          <pc:docMk/>
          <pc:sldMk cId="855032151" sldId="699"/>
        </pc:sldMkLst>
        <pc:spChg chg="mod">
          <ac:chgData name="Winter, Joanna" userId="0f1d8258-8fe6-4bb2-9c85-e8c561371de3" providerId="ADAL" clId="{E06B29A5-7307-4FDE-A37D-EB7E91C14DAB}" dt="2024-05-09T23:31:49.004" v="494" actId="20577"/>
          <ac:spMkLst>
            <pc:docMk/>
            <pc:sldMk cId="855032151" sldId="699"/>
            <ac:spMk id="7" creationId="{13ED6115-6BC3-E3F3-50A5-7B36A0CE07D7}"/>
          </ac:spMkLst>
        </pc:spChg>
        <pc:extLst>
          <p:ext xmlns:p="http://schemas.openxmlformats.org/presentationml/2006/main" uri="{D6D511B9-2390-475A-947B-AFAB55BFBCF1}">
            <pc226:cmChg xmlns:pc226="http://schemas.microsoft.com/office/powerpoint/2022/06/main/command" chg="add">
              <pc226:chgData name="Winter, Joanna" userId="0f1d8258-8fe6-4bb2-9c85-e8c561371de3" providerId="ADAL" clId="{E06B29A5-7307-4FDE-A37D-EB7E91C14DAB}" dt="2024-05-09T23:32:27.727" v="495"/>
              <pc2:cmMkLst xmlns:pc2="http://schemas.microsoft.com/office/powerpoint/2019/9/main/command">
                <pc:docMk/>
                <pc:sldMk cId="855032151" sldId="699"/>
                <pc2:cmMk id="{8DCB8E43-CBB1-497C-817E-FC12EDDC2B32}"/>
              </pc2:cmMkLst>
              <pc226:cmRplyChg chg="add">
                <pc226:chgData name="Winter, Joanna" userId="0f1d8258-8fe6-4bb2-9c85-e8c561371de3" providerId="ADAL" clId="{E06B29A5-7307-4FDE-A37D-EB7E91C14DAB}" dt="2024-05-09T23:32:27.727" v="495"/>
                <pc2:cmRplyMkLst xmlns:pc2="http://schemas.microsoft.com/office/powerpoint/2019/9/main/command">
                  <pc:docMk/>
                  <pc:sldMk cId="855032151" sldId="699"/>
                  <pc2:cmMk id="{8DCB8E43-CBB1-497C-817E-FC12EDDC2B32}"/>
                  <pc2:cmRplyMk id="{2A16F4E2-07AA-4C26-8582-9A01DA09D101}"/>
                </pc2:cmRplyMkLst>
              </pc226:cmRplyChg>
            </pc226:cmChg>
          </p:ext>
        </pc:extLst>
      </pc:sldChg>
      <pc:sldChg chg="addSp modSp del mod addCm modCm">
        <pc:chgData name="Winter, Joanna" userId="0f1d8258-8fe6-4bb2-9c85-e8c561371de3" providerId="ADAL" clId="{E06B29A5-7307-4FDE-A37D-EB7E91C14DAB}" dt="2024-05-10T00:18:47.651" v="1110" actId="2696"/>
        <pc:sldMkLst>
          <pc:docMk/>
          <pc:sldMk cId="2018402870" sldId="700"/>
        </pc:sldMkLst>
        <pc:spChg chg="add mod">
          <ac:chgData name="Winter, Joanna" userId="0f1d8258-8fe6-4bb2-9c85-e8c561371de3" providerId="ADAL" clId="{E06B29A5-7307-4FDE-A37D-EB7E91C14DAB}" dt="2024-05-09T00:00:08.368" v="26" actId="1076"/>
          <ac:spMkLst>
            <pc:docMk/>
            <pc:sldMk cId="2018402870" sldId="700"/>
            <ac:spMk id="5" creationId="{E704E08F-FEF6-283B-2A64-EF0DBB4620D1}"/>
          </ac:spMkLst>
        </pc:spChg>
        <pc:spChg chg="add mod">
          <ac:chgData name="Winter, Joanna" userId="0f1d8258-8fe6-4bb2-9c85-e8c561371de3" providerId="ADAL" clId="{E06B29A5-7307-4FDE-A37D-EB7E91C14DAB}" dt="2024-05-09T00:00:08.368" v="26" actId="1076"/>
          <ac:spMkLst>
            <pc:docMk/>
            <pc:sldMk cId="2018402870" sldId="700"/>
            <ac:spMk id="8" creationId="{4A226B5F-3371-8C7F-91C2-4B15DD35F194}"/>
          </ac:spMkLst>
        </pc:spChg>
        <pc:spChg chg="mod">
          <ac:chgData name="Winter, Joanna" userId="0f1d8258-8fe6-4bb2-9c85-e8c561371de3" providerId="ADAL" clId="{E06B29A5-7307-4FDE-A37D-EB7E91C14DAB}" dt="2024-05-08T23:59:47.240" v="21" actId="21"/>
          <ac:spMkLst>
            <pc:docMk/>
            <pc:sldMk cId="2018402870" sldId="700"/>
            <ac:spMk id="22" creationId="{EF14AFAA-E39E-465B-9377-EA2849296AE7}"/>
          </ac:spMkLst>
        </pc:spChg>
        <pc:extLst>
          <p:ext xmlns:p="http://schemas.openxmlformats.org/presentationml/2006/main" uri="{D6D511B9-2390-475A-947B-AFAB55BFBCF1}">
            <pc226:cmChg xmlns:pc226="http://schemas.microsoft.com/office/powerpoint/2022/06/main/command" chg="add mod">
              <pc226:chgData name="Winter, Joanna" userId="0f1d8258-8fe6-4bb2-9c85-e8c561371de3" providerId="ADAL" clId="{E06B29A5-7307-4FDE-A37D-EB7E91C14DAB}" dt="2024-05-09T23:46:11.009" v="829"/>
              <pc2:cmMkLst xmlns:pc2="http://schemas.microsoft.com/office/powerpoint/2019/9/main/command">
                <pc:docMk/>
                <pc:sldMk cId="2018402870" sldId="700"/>
                <pc2:cmMk id="{9F61172F-44E4-49EF-9BA7-19403C1D7A02}"/>
              </pc2:cmMkLst>
              <pc226:cmRplyChg chg="add">
                <pc226:chgData name="Winter, Joanna" userId="0f1d8258-8fe6-4bb2-9c85-e8c561371de3" providerId="ADAL" clId="{E06B29A5-7307-4FDE-A37D-EB7E91C14DAB}" dt="2024-05-09T00:00:54.665" v="28"/>
                <pc2:cmRplyMkLst xmlns:pc2="http://schemas.microsoft.com/office/powerpoint/2019/9/main/command">
                  <pc:docMk/>
                  <pc:sldMk cId="2018402870" sldId="700"/>
                  <pc2:cmMk id="{9F61172F-44E4-49EF-9BA7-19403C1D7A02}"/>
                  <pc2:cmRplyMk id="{43AE8615-BE69-4B1A-A278-53CDDC2C9E66}"/>
                </pc2:cmRplyMkLst>
              </pc226:cmRplyChg>
              <pc226:cmRplyChg chg="add">
                <pc226:chgData name="Winter, Joanna" userId="0f1d8258-8fe6-4bb2-9c85-e8c561371de3" providerId="ADAL" clId="{E06B29A5-7307-4FDE-A37D-EB7E91C14DAB}" dt="2024-05-09T23:46:11.009" v="829"/>
                <pc2:cmRplyMkLst xmlns:pc2="http://schemas.microsoft.com/office/powerpoint/2019/9/main/command">
                  <pc:docMk/>
                  <pc:sldMk cId="2018402870" sldId="700"/>
                  <pc2:cmMk id="{9F61172F-44E4-49EF-9BA7-19403C1D7A02}"/>
                  <pc2:cmRplyMk id="{C3E390B7-1EA4-45E0-B48B-87AC2737D4DF}"/>
                </pc2:cmRplyMkLst>
              </pc226:cmRplyChg>
            </pc226:cmChg>
          </p:ext>
        </pc:extLst>
      </pc:sldChg>
      <pc:sldChg chg="del addCm">
        <pc:chgData name="Winter, Joanna" userId="0f1d8258-8fe6-4bb2-9c85-e8c561371de3" providerId="ADAL" clId="{E06B29A5-7307-4FDE-A37D-EB7E91C14DAB}" dt="2024-05-09T00:05:45.287" v="79" actId="2696"/>
        <pc:sldMkLst>
          <pc:docMk/>
          <pc:sldMk cId="3273971143" sldId="702"/>
        </pc:sldMkLst>
        <pc:extLst>
          <p:ext xmlns:p="http://schemas.openxmlformats.org/presentationml/2006/main" uri="{D6D511B9-2390-475A-947B-AFAB55BFBCF1}">
            <pc226:cmChg xmlns:pc226="http://schemas.microsoft.com/office/powerpoint/2022/06/main/command" chg="add">
              <pc226:chgData name="Winter, Joanna" userId="0f1d8258-8fe6-4bb2-9c85-e8c561371de3" providerId="ADAL" clId="{E06B29A5-7307-4FDE-A37D-EB7E91C14DAB}" dt="2024-05-09T00:05:01.946" v="77"/>
              <pc2:cmMkLst xmlns:pc2="http://schemas.microsoft.com/office/powerpoint/2019/9/main/command">
                <pc:docMk/>
                <pc:sldMk cId="3273971143" sldId="702"/>
                <pc2:cmMk id="{8DF6BA66-9AAC-4BA3-BAED-8CAD30D13C78}"/>
              </pc2:cmMkLst>
            </pc226:cmChg>
          </p:ext>
        </pc:extLst>
      </pc:sldChg>
      <pc:sldChg chg="modSp mod ord addCm modCm modNotesTx">
        <pc:chgData name="Winter, Joanna" userId="0f1d8258-8fe6-4bb2-9c85-e8c561371de3" providerId="ADAL" clId="{E06B29A5-7307-4FDE-A37D-EB7E91C14DAB}" dt="2024-05-09T23:48:59.870" v="837"/>
        <pc:sldMkLst>
          <pc:docMk/>
          <pc:sldMk cId="1853796773" sldId="703"/>
        </pc:sldMkLst>
        <pc:spChg chg="mod">
          <ac:chgData name="Winter, Joanna" userId="0f1d8258-8fe6-4bb2-9c85-e8c561371de3" providerId="ADAL" clId="{E06B29A5-7307-4FDE-A37D-EB7E91C14DAB}" dt="2024-05-09T23:34:40.839" v="534" actId="20577"/>
          <ac:spMkLst>
            <pc:docMk/>
            <pc:sldMk cId="1853796773" sldId="703"/>
            <ac:spMk id="4" creationId="{EAA97A66-023A-DC3D-3401-C18129440347}"/>
          </ac:spMkLst>
        </pc:spChg>
        <pc:spChg chg="mod">
          <ac:chgData name="Winter, Joanna" userId="0f1d8258-8fe6-4bb2-9c85-e8c561371de3" providerId="ADAL" clId="{E06B29A5-7307-4FDE-A37D-EB7E91C14DAB}" dt="2024-05-09T23:36:04.307" v="600" actId="20577"/>
          <ac:spMkLst>
            <pc:docMk/>
            <pc:sldMk cId="1853796773" sldId="703"/>
            <ac:spMk id="7" creationId="{86A600AB-6EDD-12EE-0213-E03D9BAF506B}"/>
          </ac:spMkLst>
        </pc:spChg>
        <pc:extLst>
          <p:ext xmlns:p="http://schemas.openxmlformats.org/presentationml/2006/main" uri="{D6D511B9-2390-475A-947B-AFAB55BFBCF1}">
            <pc226:cmChg xmlns:pc226="http://schemas.microsoft.com/office/powerpoint/2022/06/main/command" chg="add mod">
              <pc226:chgData name="Winter, Joanna" userId="0f1d8258-8fe6-4bb2-9c85-e8c561371de3" providerId="ADAL" clId="{E06B29A5-7307-4FDE-A37D-EB7E91C14DAB}" dt="2024-05-09T23:48:59.870" v="837"/>
              <pc2:cmMkLst xmlns:pc2="http://schemas.microsoft.com/office/powerpoint/2019/9/main/command">
                <pc:docMk/>
                <pc:sldMk cId="1853796773" sldId="703"/>
                <pc2:cmMk id="{E7BDC832-20A8-42BE-BA3C-BBB271B7B1D2}"/>
              </pc2:cmMkLst>
              <pc226:cmRplyChg chg="add">
                <pc226:chgData name="Winter, Joanna" userId="0f1d8258-8fe6-4bb2-9c85-e8c561371de3" providerId="ADAL" clId="{E06B29A5-7307-4FDE-A37D-EB7E91C14DAB}" dt="2024-05-09T00:07:19.407" v="82"/>
                <pc2:cmRplyMkLst xmlns:pc2="http://schemas.microsoft.com/office/powerpoint/2019/9/main/command">
                  <pc:docMk/>
                  <pc:sldMk cId="1853796773" sldId="703"/>
                  <pc2:cmMk id="{E7BDC832-20A8-42BE-BA3C-BBB271B7B1D2}"/>
                  <pc2:cmRplyMk id="{CF83573A-C758-4102-AA0C-C86BB5EC1EFF}"/>
                </pc2:cmRplyMkLst>
              </pc226:cmRplyChg>
              <pc226:cmRplyChg chg="add">
                <pc226:chgData name="Winter, Joanna" userId="0f1d8258-8fe6-4bb2-9c85-e8c561371de3" providerId="ADAL" clId="{E06B29A5-7307-4FDE-A37D-EB7E91C14DAB}" dt="2024-05-09T23:48:57.001" v="836"/>
                <pc2:cmRplyMkLst xmlns:pc2="http://schemas.microsoft.com/office/powerpoint/2019/9/main/command">
                  <pc:docMk/>
                  <pc:sldMk cId="1853796773" sldId="703"/>
                  <pc2:cmMk id="{E7BDC832-20A8-42BE-BA3C-BBB271B7B1D2}"/>
                  <pc2:cmRplyMk id="{6649C876-77A3-41A0-89D1-1C83E2D0F77C}"/>
                </pc2:cmRplyMkLst>
              </pc226:cmRplyChg>
            </pc226:cmChg>
          </p:ext>
        </pc:extLst>
      </pc:sldChg>
      <pc:sldChg chg="modSp mod ord">
        <pc:chgData name="Winter, Joanna" userId="0f1d8258-8fe6-4bb2-9c85-e8c561371de3" providerId="ADAL" clId="{E06B29A5-7307-4FDE-A37D-EB7E91C14DAB}" dt="2024-05-09T00:01:32.279" v="32" actId="20577"/>
        <pc:sldMkLst>
          <pc:docMk/>
          <pc:sldMk cId="1265518508" sldId="704"/>
        </pc:sldMkLst>
        <pc:spChg chg="mod">
          <ac:chgData name="Winter, Joanna" userId="0f1d8258-8fe6-4bb2-9c85-e8c561371de3" providerId="ADAL" clId="{E06B29A5-7307-4FDE-A37D-EB7E91C14DAB}" dt="2024-05-09T00:01:32.279" v="32" actId="20577"/>
          <ac:spMkLst>
            <pc:docMk/>
            <pc:sldMk cId="1265518508" sldId="704"/>
            <ac:spMk id="5" creationId="{BEF69C3E-1B17-6BDF-AEE6-3E53BCCD31A5}"/>
          </ac:spMkLst>
        </pc:spChg>
      </pc:sldChg>
      <pc:sldChg chg="del">
        <pc:chgData name="Winter, Joanna" userId="0f1d8258-8fe6-4bb2-9c85-e8c561371de3" providerId="ADAL" clId="{E06B29A5-7307-4FDE-A37D-EB7E91C14DAB}" dt="2024-05-10T00:28:30.268" v="1184" actId="2696"/>
        <pc:sldMkLst>
          <pc:docMk/>
          <pc:sldMk cId="680739452" sldId="705"/>
        </pc:sldMkLst>
      </pc:sldChg>
      <pc:sldChg chg="addSp delSp modSp mod">
        <pc:chgData name="Winter, Joanna" userId="0f1d8258-8fe6-4bb2-9c85-e8c561371de3" providerId="ADAL" clId="{E06B29A5-7307-4FDE-A37D-EB7E91C14DAB}" dt="2024-05-10T00:16:48.771" v="1106" actId="20577"/>
        <pc:sldMkLst>
          <pc:docMk/>
          <pc:sldMk cId="1448312182" sldId="708"/>
        </pc:sldMkLst>
        <pc:spChg chg="add del mod">
          <ac:chgData name="Winter, Joanna" userId="0f1d8258-8fe6-4bb2-9c85-e8c561371de3" providerId="ADAL" clId="{E06B29A5-7307-4FDE-A37D-EB7E91C14DAB}" dt="2024-05-10T00:16:41.536" v="1083" actId="478"/>
          <ac:spMkLst>
            <pc:docMk/>
            <pc:sldMk cId="1448312182" sldId="708"/>
            <ac:spMk id="4" creationId="{DB93C71C-3AF5-E26A-151C-CAFAD79215BE}"/>
          </ac:spMkLst>
        </pc:spChg>
        <pc:spChg chg="del mod">
          <ac:chgData name="Winter, Joanna" userId="0f1d8258-8fe6-4bb2-9c85-e8c561371de3" providerId="ADAL" clId="{E06B29A5-7307-4FDE-A37D-EB7E91C14DAB}" dt="2024-05-10T00:16:37.391" v="1081" actId="478"/>
          <ac:spMkLst>
            <pc:docMk/>
            <pc:sldMk cId="1448312182" sldId="708"/>
            <ac:spMk id="5" creationId="{E704E08F-FEF6-283B-2A64-EF0DBB4620D1}"/>
          </ac:spMkLst>
        </pc:spChg>
        <pc:spChg chg="mod">
          <ac:chgData name="Winter, Joanna" userId="0f1d8258-8fe6-4bb2-9c85-e8c561371de3" providerId="ADAL" clId="{E06B29A5-7307-4FDE-A37D-EB7E91C14DAB}" dt="2024-05-10T00:16:48.771" v="1106" actId="20577"/>
          <ac:spMkLst>
            <pc:docMk/>
            <pc:sldMk cId="1448312182" sldId="708"/>
            <ac:spMk id="9" creationId="{904BDB18-1E3E-45BE-966D-A986F6964FA0}"/>
          </ac:spMkLst>
        </pc:spChg>
        <pc:picChg chg="add">
          <ac:chgData name="Winter, Joanna" userId="0f1d8258-8fe6-4bb2-9c85-e8c561371de3" providerId="ADAL" clId="{E06B29A5-7307-4FDE-A37D-EB7E91C14DAB}" dt="2024-05-10T00:16:38.169" v="1082" actId="22"/>
          <ac:picMkLst>
            <pc:docMk/>
            <pc:sldMk cId="1448312182" sldId="708"/>
            <ac:picMk id="7" creationId="{80AF176C-9FF1-5D08-D1F1-84F174E3BFB5}"/>
          </ac:picMkLst>
        </pc:picChg>
      </pc:sldChg>
      <pc:sldChg chg="modSp del mod">
        <pc:chgData name="Winter, Joanna" userId="0f1d8258-8fe6-4bb2-9c85-e8c561371de3" providerId="ADAL" clId="{E06B29A5-7307-4FDE-A37D-EB7E91C14DAB}" dt="2024-05-09T23:26:14.587" v="449" actId="2696"/>
        <pc:sldMkLst>
          <pc:docMk/>
          <pc:sldMk cId="3809465142" sldId="708"/>
        </pc:sldMkLst>
        <pc:spChg chg="mod">
          <ac:chgData name="Winter, Joanna" userId="0f1d8258-8fe6-4bb2-9c85-e8c561371de3" providerId="ADAL" clId="{E06B29A5-7307-4FDE-A37D-EB7E91C14DAB}" dt="2024-05-09T23:26:09.961" v="448" actId="20577"/>
          <ac:spMkLst>
            <pc:docMk/>
            <pc:sldMk cId="3809465142" sldId="708"/>
            <ac:spMk id="5" creationId="{E704E08F-FEF6-283B-2A64-EF0DBB4620D1}"/>
          </ac:spMkLst>
        </pc:spChg>
      </pc:sldChg>
      <pc:sldChg chg="addSp delSp modSp mod">
        <pc:chgData name="Winter, Joanna" userId="0f1d8258-8fe6-4bb2-9c85-e8c561371de3" providerId="ADAL" clId="{E06B29A5-7307-4FDE-A37D-EB7E91C14DAB}" dt="2024-05-10T00:17:52.398" v="1109" actId="20577"/>
        <pc:sldMkLst>
          <pc:docMk/>
          <pc:sldMk cId="1179552089" sldId="710"/>
        </pc:sldMkLst>
        <pc:spChg chg="mod">
          <ac:chgData name="Winter, Joanna" userId="0f1d8258-8fe6-4bb2-9c85-e8c561371de3" providerId="ADAL" clId="{E06B29A5-7307-4FDE-A37D-EB7E91C14DAB}" dt="2024-05-10T00:17:52.398" v="1109" actId="20577"/>
          <ac:spMkLst>
            <pc:docMk/>
            <pc:sldMk cId="1179552089" sldId="710"/>
            <ac:spMk id="9" creationId="{904BDB18-1E3E-45BE-966D-A986F6964FA0}"/>
          </ac:spMkLst>
        </pc:spChg>
        <pc:spChg chg="add del mod">
          <ac:chgData name="Winter, Joanna" userId="0f1d8258-8fe6-4bb2-9c85-e8c561371de3" providerId="ADAL" clId="{E06B29A5-7307-4FDE-A37D-EB7E91C14DAB}" dt="2024-05-09T23:27:47.593" v="479" actId="478"/>
          <ac:spMkLst>
            <pc:docMk/>
            <pc:sldMk cId="1179552089" sldId="710"/>
            <ac:spMk id="12" creationId="{4FFE2009-C2D2-D19A-A018-5CCF1D474D1D}"/>
          </ac:spMkLst>
        </pc:spChg>
        <pc:spChg chg="add del mod">
          <ac:chgData name="Winter, Joanna" userId="0f1d8258-8fe6-4bb2-9c85-e8c561371de3" providerId="ADAL" clId="{E06B29A5-7307-4FDE-A37D-EB7E91C14DAB}" dt="2024-05-09T23:28:05.761" v="482" actId="478"/>
          <ac:spMkLst>
            <pc:docMk/>
            <pc:sldMk cId="1179552089" sldId="710"/>
            <ac:spMk id="14" creationId="{3AB2636C-6C14-4ED3-6CD7-B2FE013D1431}"/>
          </ac:spMkLst>
        </pc:spChg>
        <pc:spChg chg="add mod">
          <ac:chgData name="Winter, Joanna" userId="0f1d8258-8fe6-4bb2-9c85-e8c561371de3" providerId="ADAL" clId="{E06B29A5-7307-4FDE-A37D-EB7E91C14DAB}" dt="2024-05-09T23:46:38.056" v="832" actId="20577"/>
          <ac:spMkLst>
            <pc:docMk/>
            <pc:sldMk cId="1179552089" sldId="710"/>
            <ac:spMk id="15" creationId="{B713CBFF-4D17-5E7B-EE59-8B17BBF798E3}"/>
          </ac:spMkLst>
        </pc:spChg>
        <pc:picChg chg="add del">
          <ac:chgData name="Winter, Joanna" userId="0f1d8258-8fe6-4bb2-9c85-e8c561371de3" providerId="ADAL" clId="{E06B29A5-7307-4FDE-A37D-EB7E91C14DAB}" dt="2024-05-09T23:27:52.700" v="480" actId="478"/>
          <ac:picMkLst>
            <pc:docMk/>
            <pc:sldMk cId="1179552089" sldId="710"/>
            <ac:picMk id="2" creationId="{80B8E482-B01F-EA67-0925-83033C20D9AF}"/>
          </ac:picMkLst>
        </pc:picChg>
      </pc:sldChg>
      <pc:sldChg chg="modSp mod modNotesTx">
        <pc:chgData name="Winter, Joanna" userId="0f1d8258-8fe6-4bb2-9c85-e8c561371de3" providerId="ADAL" clId="{E06B29A5-7307-4FDE-A37D-EB7E91C14DAB}" dt="2024-05-09T23:53:33.828" v="1034" actId="108"/>
        <pc:sldMkLst>
          <pc:docMk/>
          <pc:sldMk cId="2046532495" sldId="711"/>
        </pc:sldMkLst>
        <pc:spChg chg="mod">
          <ac:chgData name="Winter, Joanna" userId="0f1d8258-8fe6-4bb2-9c85-e8c561371de3" providerId="ADAL" clId="{E06B29A5-7307-4FDE-A37D-EB7E91C14DAB}" dt="2024-05-09T23:53:33.828" v="1034" actId="108"/>
          <ac:spMkLst>
            <pc:docMk/>
            <pc:sldMk cId="2046532495" sldId="711"/>
            <ac:spMk id="4" creationId="{76B30D23-77BF-DF17-C802-9219AC0FF8C3}"/>
          </ac:spMkLst>
        </pc:spChg>
      </pc:sldChg>
      <pc:sldChg chg="modSp mod modNotesTx">
        <pc:chgData name="Winter, Joanna" userId="0f1d8258-8fe6-4bb2-9c85-e8c561371de3" providerId="ADAL" clId="{E06B29A5-7307-4FDE-A37D-EB7E91C14DAB}" dt="2024-05-09T23:53:15.186" v="1009" actId="108"/>
        <pc:sldMkLst>
          <pc:docMk/>
          <pc:sldMk cId="1566483527" sldId="712"/>
        </pc:sldMkLst>
        <pc:spChg chg="mod">
          <ac:chgData name="Winter, Joanna" userId="0f1d8258-8fe6-4bb2-9c85-e8c561371de3" providerId="ADAL" clId="{E06B29A5-7307-4FDE-A37D-EB7E91C14DAB}" dt="2024-05-09T23:53:15.186" v="1009" actId="108"/>
          <ac:spMkLst>
            <pc:docMk/>
            <pc:sldMk cId="1566483527" sldId="712"/>
            <ac:spMk id="4" creationId="{76B30D23-77BF-DF17-C802-9219AC0FF8C3}"/>
          </ac:spMkLst>
        </pc:spChg>
      </pc:sldChg>
      <pc:sldChg chg="modSp add del mod">
        <pc:chgData name="Winter, Joanna" userId="0f1d8258-8fe6-4bb2-9c85-e8c561371de3" providerId="ADAL" clId="{E06B29A5-7307-4FDE-A37D-EB7E91C14DAB}" dt="2024-05-09T23:28:21.072" v="485" actId="2696"/>
        <pc:sldMkLst>
          <pc:docMk/>
          <pc:sldMk cId="2614251404" sldId="713"/>
        </pc:sldMkLst>
        <pc:spChg chg="mod">
          <ac:chgData name="Winter, Joanna" userId="0f1d8258-8fe6-4bb2-9c85-e8c561371de3" providerId="ADAL" clId="{E06B29A5-7307-4FDE-A37D-EB7E91C14DAB}" dt="2024-05-09T23:25:55.021" v="446" actId="20577"/>
          <ac:spMkLst>
            <pc:docMk/>
            <pc:sldMk cId="2614251404" sldId="713"/>
            <ac:spMk id="5" creationId="{E704E08F-FEF6-283B-2A64-EF0DBB4620D1}"/>
          </ac:spMkLst>
        </pc:spChg>
      </pc:sldChg>
      <pc:sldChg chg="modSp add mod ord modNotesTx">
        <pc:chgData name="Winter, Joanna" userId="0f1d8258-8fe6-4bb2-9c85-e8c561371de3" providerId="ADAL" clId="{E06B29A5-7307-4FDE-A37D-EB7E91C14DAB}" dt="2024-05-10T00:49:26.795" v="1521" actId="20577"/>
        <pc:sldMkLst>
          <pc:docMk/>
          <pc:sldMk cId="3504542897" sldId="713"/>
        </pc:sldMkLst>
        <pc:spChg chg="mod">
          <ac:chgData name="Winter, Joanna" userId="0f1d8258-8fe6-4bb2-9c85-e8c561371de3" providerId="ADAL" clId="{E06B29A5-7307-4FDE-A37D-EB7E91C14DAB}" dt="2024-05-09T23:55:59.281" v="1061" actId="20577"/>
          <ac:spMkLst>
            <pc:docMk/>
            <pc:sldMk cId="3504542897" sldId="713"/>
            <ac:spMk id="9" creationId="{904BDB18-1E3E-45BE-966D-A986F6964FA0}"/>
          </ac:spMkLst>
        </pc:spChg>
        <pc:spChg chg="mod">
          <ac:chgData name="Winter, Joanna" userId="0f1d8258-8fe6-4bb2-9c85-e8c561371de3" providerId="ADAL" clId="{E06B29A5-7307-4FDE-A37D-EB7E91C14DAB}" dt="2024-05-09T23:57:16.679" v="1075" actId="113"/>
          <ac:spMkLst>
            <pc:docMk/>
            <pc:sldMk cId="3504542897" sldId="713"/>
            <ac:spMk id="22" creationId="{EF14AFAA-E39E-465B-9377-EA2849296AE7}"/>
          </ac:spMkLst>
        </pc:spChg>
      </pc:sldChg>
      <pc:sldChg chg="add">
        <pc:chgData name="Winter, Joanna" userId="0f1d8258-8fe6-4bb2-9c85-e8c561371de3" providerId="ADAL" clId="{E06B29A5-7307-4FDE-A37D-EB7E91C14DAB}" dt="2024-05-10T00:16:30.778" v="1080" actId="2890"/>
        <pc:sldMkLst>
          <pc:docMk/>
          <pc:sldMk cId="2675029618" sldId="714"/>
        </pc:sldMkLst>
      </pc:sldChg>
      <pc:sldChg chg="add del">
        <pc:chgData name="Winter, Joanna" userId="0f1d8258-8fe6-4bb2-9c85-e8c561371de3" providerId="ADAL" clId="{E06B29A5-7307-4FDE-A37D-EB7E91C14DAB}" dt="2024-05-09T23:47:07.339" v="833" actId="2696"/>
        <pc:sldMkLst>
          <pc:docMk/>
          <pc:sldMk cId="3666110729" sldId="714"/>
        </pc:sldMkLst>
      </pc:sldChg>
      <pc:sldChg chg="modSp add mod">
        <pc:chgData name="Winter, Joanna" userId="0f1d8258-8fe6-4bb2-9c85-e8c561371de3" providerId="ADAL" clId="{E06B29A5-7307-4FDE-A37D-EB7E91C14DAB}" dt="2024-05-10T00:29:18.601" v="1187" actId="27636"/>
        <pc:sldMkLst>
          <pc:docMk/>
          <pc:sldMk cId="3045363425" sldId="715"/>
        </pc:sldMkLst>
        <pc:spChg chg="mod">
          <ac:chgData name="Winter, Joanna" userId="0f1d8258-8fe6-4bb2-9c85-e8c561371de3" providerId="ADAL" clId="{E06B29A5-7307-4FDE-A37D-EB7E91C14DAB}" dt="2024-05-10T00:23:00.436" v="1158" actId="20577"/>
          <ac:spMkLst>
            <pc:docMk/>
            <pc:sldMk cId="3045363425" sldId="715"/>
            <ac:spMk id="9" creationId="{904BDB18-1E3E-45BE-966D-A986F6964FA0}"/>
          </ac:spMkLst>
        </pc:spChg>
        <pc:spChg chg="mod">
          <ac:chgData name="Winter, Joanna" userId="0f1d8258-8fe6-4bb2-9c85-e8c561371de3" providerId="ADAL" clId="{E06B29A5-7307-4FDE-A37D-EB7E91C14DAB}" dt="2024-05-10T00:29:18.601" v="1187" actId="27636"/>
          <ac:spMkLst>
            <pc:docMk/>
            <pc:sldMk cId="3045363425" sldId="715"/>
            <ac:spMk id="22" creationId="{EF14AFAA-E39E-465B-9377-EA2849296AE7}"/>
          </ac:spMkLst>
        </pc:spChg>
      </pc:sldChg>
      <pc:sldChg chg="add del">
        <pc:chgData name="Winter, Joanna" userId="0f1d8258-8fe6-4bb2-9c85-e8c561371de3" providerId="ADAL" clId="{E06B29A5-7307-4FDE-A37D-EB7E91C14DAB}" dt="2024-05-09T23:27:43.615" v="478"/>
        <pc:sldMkLst>
          <pc:docMk/>
          <pc:sldMk cId="3895028883" sldId="715"/>
        </pc:sldMkLst>
      </pc:sldChg>
      <pc:sldChg chg="modSp add mod addCm">
        <pc:chgData name="Winter, Joanna" userId="0f1d8258-8fe6-4bb2-9c85-e8c561371de3" providerId="ADAL" clId="{E06B29A5-7307-4FDE-A37D-EB7E91C14DAB}" dt="2024-05-10T02:18:04.586" v="1523"/>
        <pc:sldMkLst>
          <pc:docMk/>
          <pc:sldMk cId="3621344805" sldId="716"/>
        </pc:sldMkLst>
        <pc:spChg chg="mod">
          <ac:chgData name="Winter, Joanna" userId="0f1d8258-8fe6-4bb2-9c85-e8c561371de3" providerId="ADAL" clId="{E06B29A5-7307-4FDE-A37D-EB7E91C14DAB}" dt="2024-05-10T00:22:56.319" v="1157" actId="20577"/>
          <ac:spMkLst>
            <pc:docMk/>
            <pc:sldMk cId="3621344805" sldId="716"/>
            <ac:spMk id="9" creationId="{904BDB18-1E3E-45BE-966D-A986F6964FA0}"/>
          </ac:spMkLst>
        </pc:spChg>
        <pc:spChg chg="mod">
          <ac:chgData name="Winter, Joanna" userId="0f1d8258-8fe6-4bb2-9c85-e8c561371de3" providerId="ADAL" clId="{E06B29A5-7307-4FDE-A37D-EB7E91C14DAB}" dt="2024-05-10T00:28:25.286" v="1183" actId="20577"/>
          <ac:spMkLst>
            <pc:docMk/>
            <pc:sldMk cId="3621344805" sldId="716"/>
            <ac:spMk id="22" creationId="{EF14AFAA-E39E-465B-9377-EA2849296AE7}"/>
          </ac:spMkLst>
        </pc:spChg>
        <pc:extLst>
          <p:ext xmlns:p="http://schemas.openxmlformats.org/presentationml/2006/main" uri="{D6D511B9-2390-475A-947B-AFAB55BFBCF1}">
            <pc226:cmChg xmlns:pc226="http://schemas.microsoft.com/office/powerpoint/2022/06/main/command" chg="add">
              <pc226:chgData name="Winter, Joanna" userId="0f1d8258-8fe6-4bb2-9c85-e8c561371de3" providerId="ADAL" clId="{E06B29A5-7307-4FDE-A37D-EB7E91C14DAB}" dt="2024-05-10T02:18:04.586" v="1523"/>
              <pc2:cmMkLst xmlns:pc2="http://schemas.microsoft.com/office/powerpoint/2019/9/main/command">
                <pc:docMk/>
                <pc:sldMk cId="3621344805" sldId="716"/>
                <pc2:cmMk id="{BF62E991-EA4E-44DA-AB32-B3F8229166A2}"/>
              </pc2:cmMkLst>
            </pc226:cmChg>
          </p:ext>
        </pc:extLst>
      </pc:sldChg>
      <pc:sldChg chg="addSp delSp modSp add mod">
        <pc:chgData name="Winter, Joanna" userId="0f1d8258-8fe6-4bb2-9c85-e8c561371de3" providerId="ADAL" clId="{E06B29A5-7307-4FDE-A37D-EB7E91C14DAB}" dt="2024-05-10T00:32:46.737" v="1315" actId="20577"/>
        <pc:sldMkLst>
          <pc:docMk/>
          <pc:sldMk cId="2379092742" sldId="717"/>
        </pc:sldMkLst>
        <pc:spChg chg="add mod">
          <ac:chgData name="Winter, Joanna" userId="0f1d8258-8fe6-4bb2-9c85-e8c561371de3" providerId="ADAL" clId="{E06B29A5-7307-4FDE-A37D-EB7E91C14DAB}" dt="2024-05-10T00:29:41.003" v="1191" actId="478"/>
          <ac:spMkLst>
            <pc:docMk/>
            <pc:sldMk cId="2379092742" sldId="717"/>
            <ac:spMk id="4" creationId="{E7678AE3-B26F-6A53-8409-F1197118A4DE}"/>
          </ac:spMkLst>
        </pc:spChg>
        <pc:spChg chg="add del mod">
          <ac:chgData name="Winter, Joanna" userId="0f1d8258-8fe6-4bb2-9c85-e8c561371de3" providerId="ADAL" clId="{E06B29A5-7307-4FDE-A37D-EB7E91C14DAB}" dt="2024-05-10T00:29:58.297" v="1194" actId="478"/>
          <ac:spMkLst>
            <pc:docMk/>
            <pc:sldMk cId="2379092742" sldId="717"/>
            <ac:spMk id="6" creationId="{986AEA12-ACCF-7BFD-B565-2B6C6CA23EEF}"/>
          </ac:spMkLst>
        </pc:spChg>
        <pc:spChg chg="add mod">
          <ac:chgData name="Winter, Joanna" userId="0f1d8258-8fe6-4bb2-9c85-e8c561371de3" providerId="ADAL" clId="{E06B29A5-7307-4FDE-A37D-EB7E91C14DAB}" dt="2024-05-10T00:32:46.737" v="1315" actId="20577"/>
          <ac:spMkLst>
            <pc:docMk/>
            <pc:sldMk cId="2379092742" sldId="717"/>
            <ac:spMk id="7" creationId="{18B236FC-E106-7442-7D62-52D508D6D8AA}"/>
          </ac:spMkLst>
        </pc:spChg>
        <pc:spChg chg="del mod">
          <ac:chgData name="Winter, Joanna" userId="0f1d8258-8fe6-4bb2-9c85-e8c561371de3" providerId="ADAL" clId="{E06B29A5-7307-4FDE-A37D-EB7E91C14DAB}" dt="2024-05-10T00:29:41.003" v="1191" actId="478"/>
          <ac:spMkLst>
            <pc:docMk/>
            <pc:sldMk cId="2379092742" sldId="717"/>
            <ac:spMk id="11" creationId="{FC130C5A-514C-FD94-AF7D-98D20C318618}"/>
          </ac:spMkLst>
        </pc:spChg>
        <pc:spChg chg="del">
          <ac:chgData name="Winter, Joanna" userId="0f1d8258-8fe6-4bb2-9c85-e8c561371de3" providerId="ADAL" clId="{E06B29A5-7307-4FDE-A37D-EB7E91C14DAB}" dt="2024-05-10T00:29:45.741" v="1192" actId="478"/>
          <ac:spMkLst>
            <pc:docMk/>
            <pc:sldMk cId="2379092742" sldId="717"/>
            <ac:spMk id="13" creationId="{BD44527C-F51E-78A0-F9D9-DA6EA4B8A230}"/>
          </ac:spMkLst>
        </pc:spChg>
        <pc:picChg chg="add del">
          <ac:chgData name="Winter, Joanna" userId="0f1d8258-8fe6-4bb2-9c85-e8c561371de3" providerId="ADAL" clId="{E06B29A5-7307-4FDE-A37D-EB7E91C14DAB}" dt="2024-05-10T00:29:38.827" v="1190" actId="478"/>
          <ac:picMkLst>
            <pc:docMk/>
            <pc:sldMk cId="2379092742" sldId="717"/>
            <ac:picMk id="3" creationId="{E0214A96-C564-0D3C-AD4D-B8D3677A5234}"/>
          </ac:picMkLst>
        </pc:picChg>
      </pc:sldChg>
      <pc:sldChg chg="modSp add mod">
        <pc:chgData name="Winter, Joanna" userId="0f1d8258-8fe6-4bb2-9c85-e8c561371de3" providerId="ADAL" clId="{E06B29A5-7307-4FDE-A37D-EB7E91C14DAB}" dt="2024-05-10T00:31:35.548" v="1235" actId="20577"/>
        <pc:sldMkLst>
          <pc:docMk/>
          <pc:sldMk cId="910177243" sldId="718"/>
        </pc:sldMkLst>
        <pc:spChg chg="mod">
          <ac:chgData name="Winter, Joanna" userId="0f1d8258-8fe6-4bb2-9c85-e8c561371de3" providerId="ADAL" clId="{E06B29A5-7307-4FDE-A37D-EB7E91C14DAB}" dt="2024-05-10T00:31:35.548" v="1235" actId="20577"/>
          <ac:spMkLst>
            <pc:docMk/>
            <pc:sldMk cId="910177243" sldId="718"/>
            <ac:spMk id="7" creationId="{18B236FC-E106-7442-7D62-52D508D6D8AA}"/>
          </ac:spMkLst>
        </pc:spChg>
      </pc:sldChg>
    </pc:docChg>
  </pc:docChgLst>
  <pc:docChgLst>
    <pc:chgData name="Gray, Neil D." userId="S::ngray@oaklandca.gov::a48fc23f-d448-4d0e-a841-1733bf31f038" providerId="AD" clId="Web-{C614FAC5-E7D5-1D1C-434C-82E7120A0FA6}"/>
    <pc:docChg chg="">
      <pc:chgData name="Gray, Neil D." userId="S::ngray@oaklandca.gov::a48fc23f-d448-4d0e-a841-1733bf31f038" providerId="AD" clId="Web-{C614FAC5-E7D5-1D1C-434C-82E7120A0FA6}" dt="2024-05-10T19:09:12.671" v="0"/>
      <pc:docMkLst>
        <pc:docMk/>
      </pc:docMkLst>
      <pc:sldChg chg="modCm">
        <pc:chgData name="Gray, Neil D." userId="S::ngray@oaklandca.gov::a48fc23f-d448-4d0e-a841-1733bf31f038" providerId="AD" clId="Web-{C614FAC5-E7D5-1D1C-434C-82E7120A0FA6}" dt="2024-05-10T19:09:12.671" v="0"/>
        <pc:sldMkLst>
          <pc:docMk/>
          <pc:sldMk cId="3621344805" sldId="716"/>
        </pc:sldMkLst>
        <pc:extLst>
          <p:ext xmlns:p="http://schemas.openxmlformats.org/presentationml/2006/main" uri="{D6D511B9-2390-475A-947B-AFAB55BFBCF1}">
            <pc226:cmChg xmlns:pc226="http://schemas.microsoft.com/office/powerpoint/2022/06/main/command" chg="">
              <pc226:chgData name="Gray, Neil D." userId="S::ngray@oaklandca.gov::a48fc23f-d448-4d0e-a841-1733bf31f038" providerId="AD" clId="Web-{C614FAC5-E7D5-1D1C-434C-82E7120A0FA6}" dt="2024-05-10T19:09:12.671" v="0"/>
              <pc2:cmMkLst xmlns:pc2="http://schemas.microsoft.com/office/powerpoint/2019/9/main/command">
                <pc:docMk/>
                <pc:sldMk cId="3621344805" sldId="716"/>
                <pc2:cmMk id="{BF62E991-EA4E-44DA-AB32-B3F8229166A2}"/>
              </pc2:cmMkLst>
              <pc226:cmRplyChg chg="add">
                <pc226:chgData name="Gray, Neil D." userId="S::ngray@oaklandca.gov::a48fc23f-d448-4d0e-a841-1733bf31f038" providerId="AD" clId="Web-{C614FAC5-E7D5-1D1C-434C-82E7120A0FA6}" dt="2024-05-10T19:09:12.671" v="0"/>
                <pc2:cmRplyMkLst xmlns:pc2="http://schemas.microsoft.com/office/powerpoint/2019/9/main/command">
                  <pc:docMk/>
                  <pc:sldMk cId="3621344805" sldId="716"/>
                  <pc2:cmMk id="{BF62E991-EA4E-44DA-AB32-B3F8229166A2}"/>
                  <pc2:cmRplyMk id="{46362A9F-9AF5-418C-BC94-2CCD374676D2}"/>
                </pc2:cmRplyMkLst>
              </pc226:cmRplyChg>
            </pc226:cmChg>
          </p:ext>
        </pc:ext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2B2_8E21E599.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High Rise Residential</c:v>
                </c:pt>
              </c:strCache>
            </c:strRef>
          </c:tx>
          <c:spPr>
            <a:solidFill>
              <a:schemeClr val="accent1"/>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D8B4-4680-8AD3-253B4A9E8542}"/>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3-2B83-4995-A809-A703FAFD131B}"/>
              </c:ext>
            </c:extLst>
          </c:dPt>
          <c:dLbls>
            <c:numFmt formatCode="&quot;$&quot;#,##0" sourceLinked="0"/>
            <c:spPr>
              <a:noFill/>
              <a:ln>
                <a:noFill/>
              </a:ln>
              <a:effectLst/>
            </c:spPr>
            <c:txPr>
              <a:bodyPr rot="0" spcFirstLastPara="1" vertOverflow="ellipsis" vert="horz" wrap="square" lIns="38100" tIns="19050" rIns="38100" bIns="19050" anchor="ctr" anchorCtr="0">
                <a:spAutoFit/>
              </a:bodyPr>
              <a:lstStyle/>
              <a:p>
                <a:pPr algn="ctr">
                  <a:defRPr lang="en-US"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ZIP Benefits (if at ZIP max density)</c:v>
                </c:pt>
                <c:pt idx="1">
                  <c:v>One-Time Funds Upfront: Impact Fees &amp; Other Benefits</c:v>
                </c:pt>
                <c:pt idx="2">
                  <c:v>NPV 10 Years Tax Revenue</c:v>
                </c:pt>
                <c:pt idx="3">
                  <c:v>NPV 20 Years Tax Revenue</c:v>
                </c:pt>
                <c:pt idx="4">
                  <c:v>NPV 30 Years Tax Revenue</c:v>
                </c:pt>
                <c:pt idx="5">
                  <c:v>NPV 40 Years Tax Revenue</c:v>
                </c:pt>
              </c:strCache>
            </c:strRef>
          </c:cat>
          <c:val>
            <c:numRef>
              <c:f>Sheet1!$B$2:$B$7</c:f>
              <c:numCache>
                <c:formatCode>General</c:formatCode>
                <c:ptCount val="6"/>
                <c:pt idx="0">
                  <c:v>2.7</c:v>
                </c:pt>
                <c:pt idx="1">
                  <c:v>15</c:v>
                </c:pt>
                <c:pt idx="2">
                  <c:v>24</c:v>
                </c:pt>
                <c:pt idx="3">
                  <c:v>45</c:v>
                </c:pt>
                <c:pt idx="4">
                  <c:v>65</c:v>
                </c:pt>
                <c:pt idx="5">
                  <c:v>86</c:v>
                </c:pt>
              </c:numCache>
            </c:numRef>
          </c:val>
          <c:extLst>
            <c:ext xmlns:c16="http://schemas.microsoft.com/office/drawing/2014/chart" uri="{C3380CC4-5D6E-409C-BE32-E72D297353CC}">
              <c16:uniqueId val="{00000002-D8B4-4680-8AD3-253B4A9E8542}"/>
            </c:ext>
          </c:extLst>
        </c:ser>
        <c:ser>
          <c:idx val="1"/>
          <c:order val="1"/>
          <c:tx>
            <c:strRef>
              <c:f>Sheet1!$C$1</c:f>
              <c:strCache>
                <c:ptCount val="1"/>
                <c:pt idx="0">
                  <c:v>High Rise Office</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5-8B30-4508-BE15-8511B6B43B95}"/>
              </c:ext>
            </c:extLst>
          </c:dPt>
          <c:dPt>
            <c:idx val="1"/>
            <c:invertIfNegative val="0"/>
            <c:bubble3D val="0"/>
            <c:spPr>
              <a:solidFill>
                <a:srgbClr val="FFFF00"/>
              </a:solidFill>
              <a:ln>
                <a:noFill/>
              </a:ln>
              <a:effectLst/>
            </c:spPr>
            <c:extLst>
              <c:ext xmlns:c16="http://schemas.microsoft.com/office/drawing/2014/chart" uri="{C3380CC4-5D6E-409C-BE32-E72D297353CC}">
                <c16:uniqueId val="{00000007-8B30-4508-BE15-8511B6B43B95}"/>
              </c:ext>
            </c:extLst>
          </c:dPt>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ZIP Benefits (if at ZIP max density)</c:v>
                </c:pt>
                <c:pt idx="1">
                  <c:v>One-Time Funds Upfront: Impact Fees &amp; Other Benefits</c:v>
                </c:pt>
                <c:pt idx="2">
                  <c:v>NPV 10 Years Tax Revenue</c:v>
                </c:pt>
                <c:pt idx="3">
                  <c:v>NPV 20 Years Tax Revenue</c:v>
                </c:pt>
                <c:pt idx="4">
                  <c:v>NPV 30 Years Tax Revenue</c:v>
                </c:pt>
                <c:pt idx="5">
                  <c:v>NPV 40 Years Tax Revenue</c:v>
                </c:pt>
              </c:strCache>
            </c:strRef>
          </c:cat>
          <c:val>
            <c:numRef>
              <c:f>Sheet1!$C$2:$C$7</c:f>
              <c:numCache>
                <c:formatCode>General</c:formatCode>
                <c:ptCount val="6"/>
                <c:pt idx="0">
                  <c:v>5.7</c:v>
                </c:pt>
                <c:pt idx="1">
                  <c:v>11</c:v>
                </c:pt>
                <c:pt idx="2">
                  <c:v>68</c:v>
                </c:pt>
                <c:pt idx="3">
                  <c:v>180</c:v>
                </c:pt>
                <c:pt idx="4">
                  <c:v>190</c:v>
                </c:pt>
                <c:pt idx="5">
                  <c:v>250</c:v>
                </c:pt>
              </c:numCache>
            </c:numRef>
          </c:val>
          <c:extLst>
            <c:ext xmlns:c16="http://schemas.microsoft.com/office/drawing/2014/chart" uri="{C3380CC4-5D6E-409C-BE32-E72D297353CC}">
              <c16:uniqueId val="{00000004-E758-490F-B0AE-438B294CB65C}"/>
            </c:ext>
          </c:extLst>
        </c:ser>
        <c:dLbls>
          <c:showLegendKey val="0"/>
          <c:showVal val="0"/>
          <c:showCatName val="0"/>
          <c:showSerName val="0"/>
          <c:showPercent val="0"/>
          <c:showBubbleSize val="0"/>
        </c:dLbls>
        <c:gapWidth val="182"/>
        <c:axId val="16159104"/>
        <c:axId val="16162464"/>
      </c:barChart>
      <c:catAx>
        <c:axId val="161591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162464"/>
        <c:crosses val="autoZero"/>
        <c:auto val="1"/>
        <c:lblAlgn val="ctr"/>
        <c:lblOffset val="100"/>
        <c:noMultiLvlLbl val="0"/>
      </c:catAx>
      <c:valAx>
        <c:axId val="16162464"/>
        <c:scaling>
          <c:orientation val="minMax"/>
        </c:scaling>
        <c:delete val="1"/>
        <c:axPos val="b"/>
        <c:majorGridlines>
          <c:spPr>
            <a:ln w="9525" cap="flat" cmpd="sng" algn="ctr">
              <a:noFill/>
              <a:round/>
            </a:ln>
            <a:effectLst/>
          </c:spPr>
        </c:majorGridlines>
        <c:numFmt formatCode="General" sourceLinked="1"/>
        <c:majorTickMark val="none"/>
        <c:minorTickMark val="none"/>
        <c:tickLblPos val="nextTo"/>
        <c:crossAx val="16159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282_41FD513D.xml><?xml version="1.0" encoding="utf-8"?>
<p188:cmLst xmlns:a="http://schemas.openxmlformats.org/drawingml/2006/main" xmlns:r="http://schemas.openxmlformats.org/officeDocument/2006/relationships" xmlns:p188="http://schemas.microsoft.com/office/powerpoint/2018/8/main">
  <p188:cm id="{A7EFDDFB-7A5F-415B-8231-8F2077095C31}" authorId="{C5B8B80C-BFDA-F610-DA5D-D6C5AFC851D9}" status="resolved" created="2024-05-09T00:05:38.107" complete="100000">
    <pc:sldMkLst xmlns:pc="http://schemas.microsoft.com/office/powerpoint/2013/main/command">
      <pc:docMk/>
      <pc:sldMk cId="1107120445" sldId="642"/>
    </pc:sldMkLst>
    <p188:txBody>
      <a:bodyPr/>
      <a:lstStyle/>
      <a:p>
        <a:r>
          <a:rPr lang="en-US"/>
          <a:t>[@Matranga, Michelle]  We might want a separate slide for each special district - can you break these out to describe: 1) the overall proposal (on the left, as w/the prior slides) and 2) any changes since the draft? You can pull anything from our 2022 slides for the overall description, and then the redline zoning change doc you created for changes since draft</a:t>
        </a:r>
      </a:p>
    </p188:txBody>
  </p188:cm>
</p188:cmLst>
</file>

<file path=ppt/comments/modernComment_2AD_8053779E.xml><?xml version="1.0" encoding="utf-8"?>
<p188:cmLst xmlns:a="http://schemas.openxmlformats.org/drawingml/2006/main" xmlns:r="http://schemas.openxmlformats.org/officeDocument/2006/relationships" xmlns:p188="http://schemas.microsoft.com/office/powerpoint/2018/8/main">
  <p188:cm id="{BE2FFFEC-F38B-476C-BFAA-14DEEB167DD3}" authorId="{C5B8B80C-BFDA-F610-DA5D-D6C5AFC851D9}" status="resolved" created="2024-05-09T00:06:19.408">
    <pc:sldMkLst xmlns:pc="http://schemas.microsoft.com/office/powerpoint/2013/main/command">
      <pc:docMk/>
      <pc:sldMk cId="2737023287" sldId="685"/>
    </pc:sldMkLst>
    <p188:txBody>
      <a:bodyPr/>
      <a:lstStyle/>
      <a:p>
        <a:r>
          <a:rPr lang="en-US"/>
          <a:t>Can you use a HIA map as the background image for this slide instead of the zoning map?</a:t>
        </a:r>
      </a:p>
    </p188:txBody>
  </p188:cm>
</p188:cmLst>
</file>

<file path=ppt/comments/modernComment_2BB_32F6C157.xml><?xml version="1.0" encoding="utf-8"?>
<p188:cmLst xmlns:a="http://schemas.openxmlformats.org/drawingml/2006/main" xmlns:r="http://schemas.openxmlformats.org/officeDocument/2006/relationships" xmlns:p188="http://schemas.microsoft.com/office/powerpoint/2018/8/main">
  <p188:cm id="{8DCB8E43-CBB1-497C-817E-FC12EDDC2B32}" authorId="{C5B8B80C-BFDA-F610-DA5D-D6C5AFC851D9}" created="2024-05-09T00:09:01.516">
    <ac:deMkLst xmlns:ac="http://schemas.microsoft.com/office/drawing/2013/main/command">
      <pc:docMk xmlns:pc="http://schemas.microsoft.com/office/powerpoint/2013/main/command"/>
      <pc:sldMk xmlns:pc="http://schemas.microsoft.com/office/powerpoint/2013/main/command" cId="855032151" sldId="699"/>
      <ac:spMk id="7" creationId="{13ED6115-6BC3-E3F3-50A5-7B36A0CE07D7}"/>
    </ac:deMkLst>
    <p188:replyLst>
      <p188:reply id="{2A16F4E2-07AA-4C26-8582-9A01DA09D101}" authorId="{C5B8B80C-BFDA-F610-DA5D-D6C5AFC851D9}" created="2024-05-09T23:32:27.660">
        <p188:txBody>
          <a:bodyPr/>
          <a:lstStyle/>
          <a:p>
            <a:r>
              <a:rPr lang="en-US"/>
              <a:t>[@Matranga, Michelle] Could you call out what these other changes are?</a:t>
            </a:r>
          </a:p>
        </p188:txBody>
      </p188:reply>
    </p188:replyLst>
    <p188:txBody>
      <a:bodyPr/>
      <a:lstStyle/>
      <a:p>
        <a:r>
          <a:rPr lang="en-US"/>
          <a:t>[@Matranga, Michelle] Could you see whether there were any other changes? I think we made changes to the boundaries of the ZIP</a:t>
        </a:r>
      </a:p>
    </p188:txBody>
  </p188:cm>
</p188:cmLst>
</file>

<file path=ppt/comments/modernComment_2BF_6E7EB1A5.xml><?xml version="1.0" encoding="utf-8"?>
<p188:cmLst xmlns:a="http://schemas.openxmlformats.org/drawingml/2006/main" xmlns:r="http://schemas.openxmlformats.org/officeDocument/2006/relationships" xmlns:p188="http://schemas.microsoft.com/office/powerpoint/2018/8/main">
  <p188:cm id="{E7BDC832-20A8-42BE-BA3C-BBB271B7B1D2}" authorId="{C5B8B80C-BFDA-F610-DA5D-D6C5AFC851D9}" status="resolved" created="2024-05-09T00:02:56.141" complete="100000">
    <ac:txMkLst xmlns:ac="http://schemas.microsoft.com/office/drawing/2013/main/command">
      <pc:docMk xmlns:pc="http://schemas.microsoft.com/office/powerpoint/2013/main/command"/>
      <pc:sldMk xmlns:pc="http://schemas.microsoft.com/office/powerpoint/2013/main/command" cId="1853796773" sldId="703"/>
      <ac:spMk id="7" creationId="{86A600AB-6EDD-12EE-0213-E03D9BAF506B}"/>
      <ac:txMk cp="20" len="81">
        <ac:context len="606" hash="384386048"/>
      </ac:txMk>
    </ac:txMkLst>
    <p188:pos x="4359310" y="435149"/>
    <p188:replyLst>
      <p188:reply id="{CF83573A-C758-4102-AA0C-C86BB5EC1EFF}" authorId="{C5B8B80C-BFDA-F610-DA5D-D6C5AFC851D9}" created="2024-05-09T00:07:19.323">
        <p188:txBody>
          <a:bodyPr/>
          <a:lstStyle/>
          <a:p>
            <a:r>
              <a:rPr lang="en-US"/>
              <a:t>You could pull one of the renderings (like the one that has street level view of office workers walking around) for this background image</a:t>
            </a:r>
          </a:p>
        </p188:txBody>
      </p188:reply>
      <p188:reply id="{EA7A3BBB-37F6-45AE-B27C-F8B90D4E450E}" authorId="{1B7F7BC2-4E9E-95E2-18D5-75114CAFA900}" created="2024-05-09T19:42:04.105">
        <p188:txBody>
          <a:bodyPr/>
          <a:lstStyle/>
          <a:p>
            <a:r>
              <a:rPr lang="en-US"/>
              <a:t>Selected some - Additional in notes below</a:t>
            </a:r>
          </a:p>
        </p188:txBody>
      </p188:reply>
      <p188:reply id="{6649C876-77A3-41A0-89D1-1C83E2D0F77C}" authorId="{C5B8B80C-BFDA-F610-DA5D-D6C5AFC851D9}" created="2024-05-09T23:48:56.935">
        <p188:txBody>
          <a:bodyPr/>
          <a:lstStyle/>
          <a:p>
            <a:r>
              <a:rPr lang="en-US"/>
              <a:t>Thanks</a:t>
            </a:r>
          </a:p>
        </p188:txBody>
      </p188:reply>
    </p188:replyLst>
    <p188:txBody>
      <a:bodyPr/>
      <a:lstStyle/>
      <a:p>
        <a:r>
          <a:rPr lang="en-US"/>
          <a:t>[@Matranga, Michelle] Will you pull the changes from draft (on the right) as much as you can from the LPAB report, and the original description (on the left) from the 2022 public presentation re: zoning?</a:t>
        </a:r>
      </a:p>
    </p188:txBody>
  </p188:cm>
</p188:cmLst>
</file>

<file path=ppt/comments/modernComment_2CB_B5848EE1.xml><?xml version="1.0" encoding="utf-8"?>
<p188:cmLst xmlns:a="http://schemas.openxmlformats.org/drawingml/2006/main" xmlns:r="http://schemas.openxmlformats.org/officeDocument/2006/relationships" xmlns:p188="http://schemas.microsoft.com/office/powerpoint/2018/8/main">
  <p188:cm id="{769D1E93-8D76-4A45-86D3-880AA7DDD0DB}" authorId="{C5B8B80C-BFDA-F610-DA5D-D6C5AFC851D9}" status="resolved" created="2024-05-09T00:06:19.408">
    <pc:sldMkLst xmlns:pc="http://schemas.microsoft.com/office/powerpoint/2013/main/command">
      <pc:docMk/>
      <pc:sldMk cId="2737023287" sldId="685"/>
    </pc:sldMkLst>
    <p188:txBody>
      <a:bodyPr/>
      <a:lstStyle/>
      <a:p>
        <a:r>
          <a:rPr lang="en-US"/>
          <a:t>Can you use a HIA map as the background image for this slide instead of the zoning map?</a:t>
        </a:r>
      </a:p>
    </p188:txBody>
  </p188:cm>
</p188:cmLst>
</file>

<file path=ppt/comments/modernComment_2CC_D7D95625.xml><?xml version="1.0" encoding="utf-8"?>
<p188:cmLst xmlns:a="http://schemas.openxmlformats.org/drawingml/2006/main" xmlns:r="http://schemas.openxmlformats.org/officeDocument/2006/relationships" xmlns:p188="http://schemas.microsoft.com/office/powerpoint/2018/8/main">
  <p188:cm id="{BF62E991-EA4E-44DA-AB32-B3F8229166A2}" authorId="{C5B8B80C-BFDA-F610-DA5D-D6C5AFC851D9}" created="2024-05-10T02:18:04.526">
    <ac:txMkLst xmlns:ac="http://schemas.microsoft.com/office/drawing/2013/main/command">
      <pc:docMk xmlns:pc="http://schemas.microsoft.com/office/powerpoint/2013/main/command"/>
      <pc:sldMk xmlns:pc="http://schemas.microsoft.com/office/powerpoint/2013/main/command" cId="3621344805" sldId="716"/>
      <ac:spMk id="22" creationId="{EF14AFAA-E39E-465B-9377-EA2849296AE7}"/>
      <ac:txMk cp="20" len="79">
        <ac:context len="774" hash="3541685201"/>
      </ac:txMk>
    </ac:txMkLst>
    <p188:pos x="4732806" y="909212"/>
    <p188:replyLst>
      <p188:reply id="{D38DDF53-7B42-42F0-83C9-C2CF2957FCF7}" authorId="{A669FAD5-8AAF-C4A9-6F81-FC75B5853444}" created="2024-05-10T18:10:41.452">
        <p188:txBody>
          <a:bodyPr/>
          <a:lstStyle/>
          <a:p>
            <a:r>
              <a:rPr lang="en-US"/>
              <a:t>[@Winter, Joanna] It was previously only permitted in Zones that permitted residential.</a:t>
            </a:r>
          </a:p>
        </p188:txBody>
      </p188:reply>
      <p188:reply id="{18948BA4-8981-4C88-91E9-2083D06CF11F}" authorId="{EB52AEB4-3C8B-E803-8F15-B540A0469D83}" created="2024-05-10T18:29:05.536">
        <p188:txBody>
          <a:bodyPr/>
          <a:lstStyle/>
          <a:p>
            <a:r>
              <a:rPr lang="en-US"/>
              <a:t>Oh! That makes sense. But [@Gray, Neil D.]  is it still only allowed in the ZIP?</a:t>
            </a:r>
          </a:p>
        </p188:txBody>
      </p188:reply>
      <p188:reply id="{46362A9F-9AF5-418C-BC94-2CCD374676D2}" authorId="{A669FAD5-8AAF-C4A9-6F81-FC75B5853444}" created="2024-05-10T19:09:12.671">
        <p188:txBody>
          <a:bodyPr/>
          <a:lstStyle/>
          <a:p>
            <a:r>
              <a:rPr lang="en-US"/>
              <a:t>Receiving sites only in the ZIP.</a:t>
            </a:r>
          </a:p>
        </p188:txBody>
      </p188:reply>
    </p188:replyLst>
    <p188:txBody>
      <a:bodyPr/>
      <a:lstStyle/>
      <a:p>
        <a:r>
          <a:rPr lang="en-US"/>
          <a:t>[@Gray, Neil D.] What was actually changed?</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6DFA04-31EF-49B6-AFAE-2287858E0303}" type="doc">
      <dgm:prSet loTypeId="urn:microsoft.com/office/officeart/2016/7/layout/RoundedRectangleTimeline" loCatId="process" qsTypeId="urn:microsoft.com/office/officeart/2005/8/quickstyle/simple1" qsCatId="simple" csTypeId="urn:microsoft.com/office/officeart/2005/8/colors/colorful1" csCatId="colorful" phldr="1"/>
      <dgm:spPr/>
      <dgm:t>
        <a:bodyPr/>
        <a:lstStyle/>
        <a:p>
          <a:endParaRPr lang="en-US"/>
        </a:p>
      </dgm:t>
    </dgm:pt>
    <dgm:pt modelId="{9B50AE85-DEA1-41F3-9C2C-24A18069C473}">
      <dgm:prSet custT="1"/>
      <dgm:spPr/>
      <dgm:t>
        <a:bodyPr/>
        <a:lstStyle/>
        <a:p>
          <a:r>
            <a:rPr lang="en-US" sz="1200" b="1">
              <a:latin typeface="+mn-lt"/>
            </a:rPr>
            <a:t>2015-2016</a:t>
          </a:r>
        </a:p>
      </dgm:t>
    </dgm:pt>
    <dgm:pt modelId="{20A9B789-9B22-478C-970C-71496754809B}" type="parTrans" cxnId="{A4CE7A9B-B015-4E32-A86C-C3A08970D2FB}">
      <dgm:prSet/>
      <dgm:spPr/>
      <dgm:t>
        <a:bodyPr/>
        <a:lstStyle/>
        <a:p>
          <a:pPr algn="l"/>
          <a:endParaRPr lang="en-US"/>
        </a:p>
      </dgm:t>
    </dgm:pt>
    <dgm:pt modelId="{12A4AEA8-BC1D-4ADD-8236-A533A455F22E}" type="sibTrans" cxnId="{A4CE7A9B-B015-4E32-A86C-C3A08970D2FB}">
      <dgm:prSet/>
      <dgm:spPr/>
      <dgm:t>
        <a:bodyPr/>
        <a:lstStyle/>
        <a:p>
          <a:endParaRPr lang="en-US"/>
        </a:p>
      </dgm:t>
    </dgm:pt>
    <dgm:pt modelId="{82968BA3-DFCC-4B51-ABB1-F1F4791698B0}">
      <dgm:prSet custT="1"/>
      <dgm:spPr/>
      <dgm:t>
        <a:bodyPr/>
        <a:lstStyle/>
        <a:p>
          <a:r>
            <a:rPr lang="en-US" sz="1400" b="1" u="sng">
              <a:solidFill>
                <a:schemeClr val="tx1"/>
              </a:solidFill>
              <a:latin typeface="+mn-lt"/>
            </a:rPr>
            <a:t>Project Initiation</a:t>
          </a:r>
        </a:p>
        <a:p>
          <a:r>
            <a:rPr lang="en-US" sz="1400">
              <a:solidFill>
                <a:schemeClr val="tx1"/>
              </a:solidFill>
              <a:latin typeface="+mj-lt"/>
            </a:rPr>
            <a:t>Existing Conditions Research &amp; Profile Report</a:t>
          </a:r>
        </a:p>
        <a:p>
          <a:r>
            <a:rPr lang="en-US" sz="1400">
              <a:solidFill>
                <a:schemeClr val="tx1"/>
              </a:solidFill>
              <a:latin typeface="+mj-lt"/>
            </a:rPr>
            <a:t>10-Day Public Design Charrette &amp; Open Studio</a:t>
          </a:r>
        </a:p>
        <a:p>
          <a:r>
            <a:rPr lang="en-US" sz="1400">
              <a:solidFill>
                <a:schemeClr val="tx1"/>
              </a:solidFill>
              <a:latin typeface="+mj-lt"/>
            </a:rPr>
            <a:t>Community Advisory Group (CAG) Launch</a:t>
          </a:r>
        </a:p>
        <a:p>
          <a:r>
            <a:rPr lang="en-US" sz="1400">
              <a:solidFill>
                <a:schemeClr val="tx1"/>
              </a:solidFill>
              <a:latin typeface="+mj-lt"/>
            </a:rPr>
            <a:t>Plan Alternatives Report &amp; Comment Memo</a:t>
          </a:r>
        </a:p>
        <a:p>
          <a:r>
            <a:rPr lang="en-US" sz="1400">
              <a:solidFill>
                <a:schemeClr val="tx1"/>
              </a:solidFill>
              <a:latin typeface="+mj-lt"/>
            </a:rPr>
            <a:t>Stakeholder Meetings &amp; Online Survey</a:t>
          </a:r>
        </a:p>
        <a:p>
          <a:r>
            <a:rPr lang="en-US" sz="1400">
              <a:solidFill>
                <a:schemeClr val="tx1"/>
              </a:solidFill>
              <a:latin typeface="+mj-lt"/>
            </a:rPr>
            <a:t>Youth Summit</a:t>
          </a:r>
        </a:p>
      </dgm:t>
    </dgm:pt>
    <dgm:pt modelId="{B474C1A9-9141-4567-8AA6-A8446206794E}" type="parTrans" cxnId="{E50EA410-61F4-443F-B045-5AC0708EA191}">
      <dgm:prSet/>
      <dgm:spPr/>
      <dgm:t>
        <a:bodyPr/>
        <a:lstStyle/>
        <a:p>
          <a:pPr algn="l"/>
          <a:endParaRPr lang="en-US"/>
        </a:p>
      </dgm:t>
    </dgm:pt>
    <dgm:pt modelId="{8BC987EC-BEB5-4480-B241-99E630336DA8}" type="sibTrans" cxnId="{E50EA410-61F4-443F-B045-5AC0708EA191}">
      <dgm:prSet/>
      <dgm:spPr/>
      <dgm:t>
        <a:bodyPr/>
        <a:lstStyle/>
        <a:p>
          <a:endParaRPr lang="en-US"/>
        </a:p>
      </dgm:t>
    </dgm:pt>
    <dgm:pt modelId="{B157653D-2397-47E3-94A8-8E8B13726408}">
      <dgm:prSet custT="1"/>
      <dgm:spPr/>
      <dgm:t>
        <a:bodyPr/>
        <a:lstStyle/>
        <a:p>
          <a:r>
            <a:rPr lang="en-US" sz="1200" b="1">
              <a:latin typeface="+mn-lt"/>
            </a:rPr>
            <a:t>2017-2018</a:t>
          </a:r>
        </a:p>
      </dgm:t>
    </dgm:pt>
    <dgm:pt modelId="{7C340691-872A-42EE-977C-5B833001E6A0}" type="parTrans" cxnId="{950692EB-01A7-4BA3-A03C-6D1E2A5F26EE}">
      <dgm:prSet/>
      <dgm:spPr/>
      <dgm:t>
        <a:bodyPr/>
        <a:lstStyle/>
        <a:p>
          <a:pPr algn="l"/>
          <a:endParaRPr lang="en-US"/>
        </a:p>
      </dgm:t>
    </dgm:pt>
    <dgm:pt modelId="{C11CD3A4-ED92-4609-A589-8DA6272582F8}" type="sibTrans" cxnId="{950692EB-01A7-4BA3-A03C-6D1E2A5F26EE}">
      <dgm:prSet/>
      <dgm:spPr/>
      <dgm:t>
        <a:bodyPr/>
        <a:lstStyle/>
        <a:p>
          <a:endParaRPr lang="en-US"/>
        </a:p>
      </dgm:t>
    </dgm:pt>
    <dgm:pt modelId="{CFC6C321-565B-4736-9600-0849B35804F7}">
      <dgm:prSet custT="1"/>
      <dgm:spPr/>
      <dgm:t>
        <a:bodyPr/>
        <a:lstStyle/>
        <a:p>
          <a:r>
            <a:rPr lang="en-US" sz="1400" b="1" u="sng">
              <a:solidFill>
                <a:schemeClr val="tx1"/>
              </a:solidFill>
              <a:latin typeface="+mn-lt"/>
            </a:rPr>
            <a:t>Racial Equity Re-Launch</a:t>
          </a:r>
        </a:p>
        <a:p>
          <a:r>
            <a:rPr lang="en-US" sz="1400">
              <a:solidFill>
                <a:schemeClr val="tx1"/>
              </a:solidFill>
              <a:latin typeface="+mj-lt"/>
            </a:rPr>
            <a:t>Interviews &amp; Focus Groups</a:t>
          </a:r>
        </a:p>
        <a:p>
          <a:r>
            <a:rPr lang="en-US" sz="1400">
              <a:solidFill>
                <a:schemeClr val="tx1"/>
              </a:solidFill>
              <a:latin typeface="+mj-lt"/>
            </a:rPr>
            <a:t>Disparity Analysis</a:t>
          </a:r>
        </a:p>
        <a:p>
          <a:r>
            <a:rPr lang="en-US" sz="1400">
              <a:solidFill>
                <a:schemeClr val="tx1"/>
              </a:solidFill>
              <a:latin typeface="+mj-lt"/>
            </a:rPr>
            <a:t>Expanded Outreach &amp; CAG Membership</a:t>
          </a:r>
        </a:p>
        <a:p>
          <a:r>
            <a:rPr lang="en-US" sz="1400">
              <a:solidFill>
                <a:schemeClr val="tx1"/>
              </a:solidFill>
              <a:latin typeface="+mj-lt"/>
            </a:rPr>
            <a:t>Social Equity Working Groups &amp; Creative Solutions Labs</a:t>
          </a:r>
        </a:p>
        <a:p>
          <a:r>
            <a:rPr lang="en-US" sz="1400">
              <a:solidFill>
                <a:schemeClr val="tx1"/>
              </a:solidFill>
              <a:latin typeface="+mj-lt"/>
            </a:rPr>
            <a:t>Accessibility Survey Collaboration with Senior and Disability Advocates</a:t>
          </a:r>
        </a:p>
      </dgm:t>
    </dgm:pt>
    <dgm:pt modelId="{E16317D1-6F50-4823-97B7-A2996F0FE94D}" type="parTrans" cxnId="{1CBB0F56-2A16-469E-B30F-2E05729C9C4B}">
      <dgm:prSet/>
      <dgm:spPr/>
      <dgm:t>
        <a:bodyPr/>
        <a:lstStyle/>
        <a:p>
          <a:pPr algn="l"/>
          <a:endParaRPr lang="en-US"/>
        </a:p>
      </dgm:t>
    </dgm:pt>
    <dgm:pt modelId="{E552DB50-1B67-4762-89F9-7D3490111E2B}" type="sibTrans" cxnId="{1CBB0F56-2A16-469E-B30F-2E05729C9C4B}">
      <dgm:prSet/>
      <dgm:spPr/>
      <dgm:t>
        <a:bodyPr/>
        <a:lstStyle/>
        <a:p>
          <a:endParaRPr lang="en-US"/>
        </a:p>
      </dgm:t>
    </dgm:pt>
    <dgm:pt modelId="{501DC69F-43F9-4B1E-BE22-6D9FA0AFC528}">
      <dgm:prSet custT="1"/>
      <dgm:spPr/>
      <dgm:t>
        <a:bodyPr/>
        <a:lstStyle/>
        <a:p>
          <a:r>
            <a:rPr lang="en-US" sz="1200" b="1">
              <a:latin typeface="+mn-lt"/>
            </a:rPr>
            <a:t>2018-2019</a:t>
          </a:r>
        </a:p>
      </dgm:t>
    </dgm:pt>
    <dgm:pt modelId="{D662275D-EF71-4EF0-8C53-5B09830A2AA4}" type="parTrans" cxnId="{A1DD0BFE-1A98-40AA-BB60-9659ADA72CA3}">
      <dgm:prSet/>
      <dgm:spPr/>
      <dgm:t>
        <a:bodyPr/>
        <a:lstStyle/>
        <a:p>
          <a:pPr algn="l"/>
          <a:endParaRPr lang="en-US"/>
        </a:p>
      </dgm:t>
    </dgm:pt>
    <dgm:pt modelId="{05A1C2F3-0854-4F17-AD49-F6E4F5029DC1}" type="sibTrans" cxnId="{A1DD0BFE-1A98-40AA-BB60-9659ADA72CA3}">
      <dgm:prSet/>
      <dgm:spPr/>
      <dgm:t>
        <a:bodyPr/>
        <a:lstStyle/>
        <a:p>
          <a:endParaRPr lang="en-US"/>
        </a:p>
      </dgm:t>
    </dgm:pt>
    <dgm:pt modelId="{44097D21-977F-4452-AE35-C129A16A3F89}">
      <dgm:prSet custT="1"/>
      <dgm:spPr/>
      <dgm:t>
        <a:bodyPr/>
        <a:lstStyle/>
        <a:p>
          <a:r>
            <a:rPr lang="en-US" sz="1400" b="1" u="sng">
              <a:solidFill>
                <a:schemeClr val="tx1"/>
              </a:solidFill>
              <a:latin typeface="+mn-lt"/>
            </a:rPr>
            <a:t>Plan Drafting &amp; Iteration</a:t>
          </a:r>
        </a:p>
        <a:p>
          <a:r>
            <a:rPr lang="en-US" sz="1400">
              <a:solidFill>
                <a:schemeClr val="tx1"/>
              </a:solidFill>
              <a:latin typeface="+mj-lt"/>
            </a:rPr>
            <a:t>Plan Options Report &amp; Equity Assessment</a:t>
          </a:r>
        </a:p>
        <a:p>
          <a:r>
            <a:rPr lang="en-US" sz="1400">
              <a:solidFill>
                <a:schemeClr val="tx1"/>
              </a:solidFill>
              <a:latin typeface="+mj-lt"/>
            </a:rPr>
            <a:t>Preliminary Draft Plan &amp; Public Review</a:t>
          </a:r>
        </a:p>
        <a:p>
          <a:r>
            <a:rPr lang="en-US" sz="1400">
              <a:solidFill>
                <a:schemeClr val="tx1"/>
              </a:solidFill>
              <a:latin typeface="+mj-lt"/>
            </a:rPr>
            <a:t>Public Review Draft Plan/EIR* &amp; Public Hearings</a:t>
          </a:r>
        </a:p>
        <a:p>
          <a:r>
            <a:rPr lang="en-US" sz="1400">
              <a:solidFill>
                <a:schemeClr val="tx1"/>
              </a:solidFill>
              <a:latin typeface="+mj-lt"/>
            </a:rPr>
            <a:t>Initial Zoning Incentive Program (ZIP) analysis</a:t>
          </a:r>
        </a:p>
      </dgm:t>
    </dgm:pt>
    <dgm:pt modelId="{5FFA1078-907B-401E-8F53-8B5E1527C8B3}" type="parTrans" cxnId="{F88F4232-77DC-40B9-BB0F-3421FBFA38E2}">
      <dgm:prSet/>
      <dgm:spPr/>
      <dgm:t>
        <a:bodyPr/>
        <a:lstStyle/>
        <a:p>
          <a:pPr algn="l"/>
          <a:endParaRPr lang="en-US"/>
        </a:p>
      </dgm:t>
    </dgm:pt>
    <dgm:pt modelId="{EB2757D3-D785-439B-8033-3912AFC7CDAA}" type="sibTrans" cxnId="{F88F4232-77DC-40B9-BB0F-3421FBFA38E2}">
      <dgm:prSet/>
      <dgm:spPr/>
      <dgm:t>
        <a:bodyPr/>
        <a:lstStyle/>
        <a:p>
          <a:endParaRPr lang="en-US"/>
        </a:p>
      </dgm:t>
    </dgm:pt>
    <dgm:pt modelId="{AE7358A2-3D9A-4A4C-BBED-5424660EAD51}">
      <dgm:prSet custT="1"/>
      <dgm:spPr/>
      <dgm:t>
        <a:bodyPr/>
        <a:lstStyle/>
        <a:p>
          <a:r>
            <a:rPr lang="en-US" sz="1200" b="1">
              <a:latin typeface="+mn-lt"/>
            </a:rPr>
            <a:t>2020-2024</a:t>
          </a:r>
        </a:p>
      </dgm:t>
    </dgm:pt>
    <dgm:pt modelId="{8A0C3D83-7482-48F5-9A7B-7BCCFFA89D39}" type="parTrans" cxnId="{AB4C7C27-9298-4339-A781-9A16BCBB27E7}">
      <dgm:prSet/>
      <dgm:spPr/>
      <dgm:t>
        <a:bodyPr/>
        <a:lstStyle/>
        <a:p>
          <a:pPr algn="l"/>
          <a:endParaRPr lang="en-US"/>
        </a:p>
      </dgm:t>
    </dgm:pt>
    <dgm:pt modelId="{BCA8377F-58EC-40FD-8F05-DF4E529335AA}" type="sibTrans" cxnId="{AB4C7C27-9298-4339-A781-9A16BCBB27E7}">
      <dgm:prSet/>
      <dgm:spPr/>
      <dgm:t>
        <a:bodyPr/>
        <a:lstStyle/>
        <a:p>
          <a:endParaRPr lang="en-US"/>
        </a:p>
      </dgm:t>
    </dgm:pt>
    <dgm:pt modelId="{D8FCE50B-8057-456A-B2A9-965F28038B25}">
      <dgm:prSet custT="1"/>
      <dgm:spPr/>
      <dgm:t>
        <a:bodyPr/>
        <a:lstStyle/>
        <a:p>
          <a:r>
            <a:rPr lang="en-US" sz="1400" b="1" u="sng">
              <a:solidFill>
                <a:schemeClr val="tx1"/>
              </a:solidFill>
              <a:latin typeface="+mn-lt"/>
            </a:rPr>
            <a:t>Final Plan, Zoning &amp; Adoption</a:t>
          </a:r>
        </a:p>
        <a:p>
          <a:r>
            <a:rPr lang="en-US" sz="1400">
              <a:solidFill>
                <a:schemeClr val="tx1"/>
              </a:solidFill>
              <a:latin typeface="+mj-lt"/>
            </a:rPr>
            <a:t>Final Draft Plan</a:t>
          </a:r>
        </a:p>
        <a:p>
          <a:r>
            <a:rPr lang="en-US" sz="1400">
              <a:solidFill>
                <a:schemeClr val="tx1"/>
              </a:solidFill>
              <a:latin typeface="+mj-lt"/>
            </a:rPr>
            <a:t>Draft Planning Code (Zoning) and General Plan Amendments &amp; Public Review</a:t>
          </a:r>
        </a:p>
        <a:p>
          <a:r>
            <a:rPr lang="en-US" sz="1400">
              <a:solidFill>
                <a:schemeClr val="tx1"/>
              </a:solidFill>
              <a:latin typeface="+mj-lt"/>
            </a:rPr>
            <a:t>Adoption Hearings for Final Draft Plan &amp; Zoning</a:t>
          </a:r>
        </a:p>
      </dgm:t>
    </dgm:pt>
    <dgm:pt modelId="{D5DFEBC1-CD5A-4769-8915-305975D67145}" type="parTrans" cxnId="{D3D5DDFE-3C40-4FB4-A2D6-AF320BE8808D}">
      <dgm:prSet/>
      <dgm:spPr/>
      <dgm:t>
        <a:bodyPr/>
        <a:lstStyle/>
        <a:p>
          <a:pPr algn="l"/>
          <a:endParaRPr lang="en-US"/>
        </a:p>
      </dgm:t>
    </dgm:pt>
    <dgm:pt modelId="{338B3E43-3652-4902-AE82-69646DE76CA7}" type="sibTrans" cxnId="{D3D5DDFE-3C40-4FB4-A2D6-AF320BE8808D}">
      <dgm:prSet/>
      <dgm:spPr/>
      <dgm:t>
        <a:bodyPr/>
        <a:lstStyle/>
        <a:p>
          <a:endParaRPr lang="en-US"/>
        </a:p>
      </dgm:t>
    </dgm:pt>
    <dgm:pt modelId="{EBEA9F54-7364-45F9-829B-BF1EB38AEB12}" type="pres">
      <dgm:prSet presAssocID="{A86DFA04-31EF-49B6-AFAE-2287858E0303}" presName="Name0" presStyleCnt="0">
        <dgm:presLayoutVars>
          <dgm:chMax/>
          <dgm:chPref/>
          <dgm:animLvl val="lvl"/>
        </dgm:presLayoutVars>
      </dgm:prSet>
      <dgm:spPr/>
    </dgm:pt>
    <dgm:pt modelId="{E5ACC412-2FBD-44C2-9121-B3EB973E5C66}" type="pres">
      <dgm:prSet presAssocID="{9B50AE85-DEA1-41F3-9C2C-24A18069C473}" presName="composite1" presStyleCnt="0"/>
      <dgm:spPr/>
    </dgm:pt>
    <dgm:pt modelId="{DF71F57E-D542-4163-95B1-92B1B114497F}" type="pres">
      <dgm:prSet presAssocID="{9B50AE85-DEA1-41F3-9C2C-24A18069C473}" presName="parent1" presStyleLbl="alignNode1" presStyleIdx="0" presStyleCnt="4">
        <dgm:presLayoutVars>
          <dgm:chMax val="1"/>
          <dgm:chPref val="1"/>
          <dgm:bulletEnabled val="1"/>
        </dgm:presLayoutVars>
      </dgm:prSet>
      <dgm:spPr/>
    </dgm:pt>
    <dgm:pt modelId="{C0317DA2-D763-4621-9680-990E0F78E293}" type="pres">
      <dgm:prSet presAssocID="{9B50AE85-DEA1-41F3-9C2C-24A18069C473}" presName="Childtext1" presStyleLbl="revTx" presStyleIdx="0" presStyleCnt="4">
        <dgm:presLayoutVars>
          <dgm:bulletEnabled val="1"/>
        </dgm:presLayoutVars>
      </dgm:prSet>
      <dgm:spPr/>
    </dgm:pt>
    <dgm:pt modelId="{6898D4C1-54F6-4DA4-9607-F444437C8E6E}" type="pres">
      <dgm:prSet presAssocID="{9B50AE85-DEA1-41F3-9C2C-24A18069C473}" presName="ConnectLine1" presStyleLbl="sibTrans1D1" presStyleIdx="0" presStyleCnt="4"/>
      <dgm:spPr>
        <a:noFill/>
        <a:ln w="12700" cap="flat" cmpd="sng" algn="ctr">
          <a:solidFill>
            <a:schemeClr val="accent2">
              <a:hueOff val="0"/>
              <a:satOff val="0"/>
              <a:lumOff val="0"/>
              <a:alphaOff val="0"/>
            </a:schemeClr>
          </a:solidFill>
          <a:prstDash val="dash"/>
        </a:ln>
        <a:effectLst/>
      </dgm:spPr>
    </dgm:pt>
    <dgm:pt modelId="{D73D486C-1D43-4208-9FD9-CC7C2550C1E8}" type="pres">
      <dgm:prSet presAssocID="{9B50AE85-DEA1-41F3-9C2C-24A18069C473}" presName="ConnectLineEnd1" presStyleLbl="lnNode1" presStyleIdx="0" presStyleCnt="4"/>
      <dgm:spPr/>
    </dgm:pt>
    <dgm:pt modelId="{4E7CBB81-AC5E-4EE7-85AC-B9C4581F507F}" type="pres">
      <dgm:prSet presAssocID="{9B50AE85-DEA1-41F3-9C2C-24A18069C473}" presName="EmptyPane1" presStyleCnt="0"/>
      <dgm:spPr/>
    </dgm:pt>
    <dgm:pt modelId="{CDBD900D-671A-4B7A-AEE1-255109BAB918}" type="pres">
      <dgm:prSet presAssocID="{12A4AEA8-BC1D-4ADD-8236-A533A455F22E}" presName="spaceBetweenRectangles1" presStyleCnt="0"/>
      <dgm:spPr/>
    </dgm:pt>
    <dgm:pt modelId="{53484DED-F74E-4B4E-9E8B-3F206A29DEDD}" type="pres">
      <dgm:prSet presAssocID="{B157653D-2397-47E3-94A8-8E8B13726408}" presName="composite1" presStyleCnt="0"/>
      <dgm:spPr/>
    </dgm:pt>
    <dgm:pt modelId="{C0D22B8F-54BF-4FAE-9F7C-B58FA74468D0}" type="pres">
      <dgm:prSet presAssocID="{B157653D-2397-47E3-94A8-8E8B13726408}" presName="parent1" presStyleLbl="alignNode1" presStyleIdx="1" presStyleCnt="4">
        <dgm:presLayoutVars>
          <dgm:chMax val="1"/>
          <dgm:chPref val="1"/>
          <dgm:bulletEnabled val="1"/>
        </dgm:presLayoutVars>
      </dgm:prSet>
      <dgm:spPr/>
    </dgm:pt>
    <dgm:pt modelId="{E1F35975-00CA-4B74-AB7C-CD8812C99AEF}" type="pres">
      <dgm:prSet presAssocID="{B157653D-2397-47E3-94A8-8E8B13726408}" presName="Childtext1" presStyleLbl="revTx" presStyleIdx="1" presStyleCnt="4">
        <dgm:presLayoutVars>
          <dgm:bulletEnabled val="1"/>
        </dgm:presLayoutVars>
      </dgm:prSet>
      <dgm:spPr/>
    </dgm:pt>
    <dgm:pt modelId="{152FB453-AA1C-4C6D-86AE-2A7A4BF73B8B}" type="pres">
      <dgm:prSet presAssocID="{B157653D-2397-47E3-94A8-8E8B13726408}" presName="ConnectLine1" presStyleLbl="sibTrans1D1" presStyleIdx="1" presStyleCnt="4"/>
      <dgm:spPr>
        <a:noFill/>
        <a:ln w="12700" cap="flat" cmpd="sng" algn="ctr">
          <a:solidFill>
            <a:schemeClr val="accent3">
              <a:hueOff val="0"/>
              <a:satOff val="0"/>
              <a:lumOff val="0"/>
              <a:alphaOff val="0"/>
            </a:schemeClr>
          </a:solidFill>
          <a:prstDash val="dash"/>
        </a:ln>
        <a:effectLst/>
      </dgm:spPr>
    </dgm:pt>
    <dgm:pt modelId="{BC9CEA29-8429-48CF-B30A-81626D4345E2}" type="pres">
      <dgm:prSet presAssocID="{B157653D-2397-47E3-94A8-8E8B13726408}" presName="ConnectLineEnd1" presStyleLbl="lnNode1" presStyleIdx="1" presStyleCnt="4"/>
      <dgm:spPr/>
    </dgm:pt>
    <dgm:pt modelId="{F432CF4A-CFEA-4E45-BD59-26AD14D60A5D}" type="pres">
      <dgm:prSet presAssocID="{B157653D-2397-47E3-94A8-8E8B13726408}" presName="EmptyPane1" presStyleCnt="0"/>
      <dgm:spPr/>
    </dgm:pt>
    <dgm:pt modelId="{54C24B14-3382-4169-9932-5867C1A9873B}" type="pres">
      <dgm:prSet presAssocID="{C11CD3A4-ED92-4609-A589-8DA6272582F8}" presName="spaceBetweenRectangles1" presStyleCnt="0"/>
      <dgm:spPr/>
    </dgm:pt>
    <dgm:pt modelId="{06FAD99D-5FF8-4EBB-A5FB-F041578F76D4}" type="pres">
      <dgm:prSet presAssocID="{501DC69F-43F9-4B1E-BE22-6D9FA0AFC528}" presName="composite1" presStyleCnt="0"/>
      <dgm:spPr/>
    </dgm:pt>
    <dgm:pt modelId="{70073129-181E-4CDA-8814-F1E5000C8C53}" type="pres">
      <dgm:prSet presAssocID="{501DC69F-43F9-4B1E-BE22-6D9FA0AFC528}" presName="parent1" presStyleLbl="alignNode1" presStyleIdx="2" presStyleCnt="4">
        <dgm:presLayoutVars>
          <dgm:chMax val="1"/>
          <dgm:chPref val="1"/>
          <dgm:bulletEnabled val="1"/>
        </dgm:presLayoutVars>
      </dgm:prSet>
      <dgm:spPr/>
    </dgm:pt>
    <dgm:pt modelId="{5A20FA73-3A21-4484-9105-C650E9C6EB1C}" type="pres">
      <dgm:prSet presAssocID="{501DC69F-43F9-4B1E-BE22-6D9FA0AFC528}" presName="Childtext1" presStyleLbl="revTx" presStyleIdx="2" presStyleCnt="4">
        <dgm:presLayoutVars>
          <dgm:bulletEnabled val="1"/>
        </dgm:presLayoutVars>
      </dgm:prSet>
      <dgm:spPr/>
    </dgm:pt>
    <dgm:pt modelId="{26F3F9B3-7461-4A61-97B5-AF1F062A6A31}" type="pres">
      <dgm:prSet presAssocID="{501DC69F-43F9-4B1E-BE22-6D9FA0AFC528}" presName="ConnectLine1" presStyleLbl="sibTrans1D1" presStyleIdx="2" presStyleCnt="4"/>
      <dgm:spPr>
        <a:noFill/>
        <a:ln w="12700" cap="flat" cmpd="sng" algn="ctr">
          <a:solidFill>
            <a:schemeClr val="accent4">
              <a:hueOff val="0"/>
              <a:satOff val="0"/>
              <a:lumOff val="0"/>
              <a:alphaOff val="0"/>
            </a:schemeClr>
          </a:solidFill>
          <a:prstDash val="dash"/>
        </a:ln>
        <a:effectLst/>
      </dgm:spPr>
    </dgm:pt>
    <dgm:pt modelId="{6AD3676B-B35C-4F1B-B891-E6A623B39C7E}" type="pres">
      <dgm:prSet presAssocID="{501DC69F-43F9-4B1E-BE22-6D9FA0AFC528}" presName="ConnectLineEnd1" presStyleLbl="lnNode1" presStyleIdx="2" presStyleCnt="4"/>
      <dgm:spPr/>
    </dgm:pt>
    <dgm:pt modelId="{11B4905D-2274-468C-AF2A-5EB9623228BD}" type="pres">
      <dgm:prSet presAssocID="{501DC69F-43F9-4B1E-BE22-6D9FA0AFC528}" presName="EmptyPane1" presStyleCnt="0"/>
      <dgm:spPr/>
    </dgm:pt>
    <dgm:pt modelId="{BA5551F3-BB68-446A-8242-9B50C869257A}" type="pres">
      <dgm:prSet presAssocID="{05A1C2F3-0854-4F17-AD49-F6E4F5029DC1}" presName="spaceBetweenRectangles1" presStyleCnt="0"/>
      <dgm:spPr/>
    </dgm:pt>
    <dgm:pt modelId="{7718219C-0C5B-4CAF-A510-792E6E5E41C1}" type="pres">
      <dgm:prSet presAssocID="{AE7358A2-3D9A-4A4C-BBED-5424660EAD51}" presName="composite1" presStyleCnt="0"/>
      <dgm:spPr/>
    </dgm:pt>
    <dgm:pt modelId="{FCD37457-9C59-4172-BCA9-F6DD3F8790D5}" type="pres">
      <dgm:prSet presAssocID="{AE7358A2-3D9A-4A4C-BBED-5424660EAD51}" presName="parent1" presStyleLbl="alignNode1" presStyleIdx="3" presStyleCnt="4">
        <dgm:presLayoutVars>
          <dgm:chMax val="1"/>
          <dgm:chPref val="1"/>
          <dgm:bulletEnabled val="1"/>
        </dgm:presLayoutVars>
      </dgm:prSet>
      <dgm:spPr/>
    </dgm:pt>
    <dgm:pt modelId="{FDB65D9B-1D75-443C-BEF8-109339A014F9}" type="pres">
      <dgm:prSet presAssocID="{AE7358A2-3D9A-4A4C-BBED-5424660EAD51}" presName="Childtext1" presStyleLbl="revTx" presStyleIdx="3" presStyleCnt="4">
        <dgm:presLayoutVars>
          <dgm:bulletEnabled val="1"/>
        </dgm:presLayoutVars>
      </dgm:prSet>
      <dgm:spPr/>
    </dgm:pt>
    <dgm:pt modelId="{CA5E20EB-82C1-48EB-94ED-CE7DA89B43C2}" type="pres">
      <dgm:prSet presAssocID="{AE7358A2-3D9A-4A4C-BBED-5424660EAD51}" presName="ConnectLine1" presStyleLbl="sibTrans1D1" presStyleIdx="3" presStyleCnt="4"/>
      <dgm:spPr>
        <a:noFill/>
        <a:ln w="12700" cap="flat" cmpd="sng" algn="ctr">
          <a:solidFill>
            <a:schemeClr val="accent5">
              <a:hueOff val="0"/>
              <a:satOff val="0"/>
              <a:lumOff val="0"/>
              <a:alphaOff val="0"/>
            </a:schemeClr>
          </a:solidFill>
          <a:prstDash val="dash"/>
        </a:ln>
        <a:effectLst/>
      </dgm:spPr>
    </dgm:pt>
    <dgm:pt modelId="{B2DE1D64-24D2-43CD-B852-43FDF8357ACE}" type="pres">
      <dgm:prSet presAssocID="{AE7358A2-3D9A-4A4C-BBED-5424660EAD51}" presName="ConnectLineEnd1" presStyleLbl="lnNode1" presStyleIdx="3" presStyleCnt="4"/>
      <dgm:spPr/>
    </dgm:pt>
    <dgm:pt modelId="{1683A45D-856A-48E0-985B-FE990DF390D0}" type="pres">
      <dgm:prSet presAssocID="{AE7358A2-3D9A-4A4C-BBED-5424660EAD51}" presName="EmptyPane1" presStyleCnt="0"/>
      <dgm:spPr/>
    </dgm:pt>
  </dgm:ptLst>
  <dgm:cxnLst>
    <dgm:cxn modelId="{E50EA410-61F4-443F-B045-5AC0708EA191}" srcId="{9B50AE85-DEA1-41F3-9C2C-24A18069C473}" destId="{82968BA3-DFCC-4B51-ABB1-F1F4791698B0}" srcOrd="0" destOrd="0" parTransId="{B474C1A9-9141-4567-8AA6-A8446206794E}" sibTransId="{8BC987EC-BEB5-4480-B241-99E630336DA8}"/>
    <dgm:cxn modelId="{AB4C7C27-9298-4339-A781-9A16BCBB27E7}" srcId="{A86DFA04-31EF-49B6-AFAE-2287858E0303}" destId="{AE7358A2-3D9A-4A4C-BBED-5424660EAD51}" srcOrd="3" destOrd="0" parTransId="{8A0C3D83-7482-48F5-9A7B-7BCCFFA89D39}" sibTransId="{BCA8377F-58EC-40FD-8F05-DF4E529335AA}"/>
    <dgm:cxn modelId="{CB11D42C-DB01-444C-B889-A695DBB86B77}" type="presOf" srcId="{AE7358A2-3D9A-4A4C-BBED-5424660EAD51}" destId="{FCD37457-9C59-4172-BCA9-F6DD3F8790D5}" srcOrd="0" destOrd="0" presId="urn:microsoft.com/office/officeart/2016/7/layout/RoundedRectangleTimeline"/>
    <dgm:cxn modelId="{AED1CC2F-C2A3-4A40-80FC-0F8E1651414C}" type="presOf" srcId="{A86DFA04-31EF-49B6-AFAE-2287858E0303}" destId="{EBEA9F54-7364-45F9-829B-BF1EB38AEB12}" srcOrd="0" destOrd="0" presId="urn:microsoft.com/office/officeart/2016/7/layout/RoundedRectangleTimeline"/>
    <dgm:cxn modelId="{F88F4232-77DC-40B9-BB0F-3421FBFA38E2}" srcId="{501DC69F-43F9-4B1E-BE22-6D9FA0AFC528}" destId="{44097D21-977F-4452-AE35-C129A16A3F89}" srcOrd="0" destOrd="0" parTransId="{5FFA1078-907B-401E-8F53-8B5E1527C8B3}" sibTransId="{EB2757D3-D785-439B-8033-3912AFC7CDAA}"/>
    <dgm:cxn modelId="{1CBB0F56-2A16-469E-B30F-2E05729C9C4B}" srcId="{B157653D-2397-47E3-94A8-8E8B13726408}" destId="{CFC6C321-565B-4736-9600-0849B35804F7}" srcOrd="0" destOrd="0" parTransId="{E16317D1-6F50-4823-97B7-A2996F0FE94D}" sibTransId="{E552DB50-1B67-4762-89F9-7D3490111E2B}"/>
    <dgm:cxn modelId="{F227B77C-62FB-4019-A698-57DF493565F1}" type="presOf" srcId="{44097D21-977F-4452-AE35-C129A16A3F89}" destId="{5A20FA73-3A21-4484-9105-C650E9C6EB1C}" srcOrd="0" destOrd="0" presId="urn:microsoft.com/office/officeart/2016/7/layout/RoundedRectangleTimeline"/>
    <dgm:cxn modelId="{0E1EDA7D-4EF8-4B4A-955C-D5280AB9540D}" type="presOf" srcId="{501DC69F-43F9-4B1E-BE22-6D9FA0AFC528}" destId="{70073129-181E-4CDA-8814-F1E5000C8C53}" srcOrd="0" destOrd="0" presId="urn:microsoft.com/office/officeart/2016/7/layout/RoundedRectangleTimeline"/>
    <dgm:cxn modelId="{D3EFE38B-1F00-41FD-8745-9CC7FE689B57}" type="presOf" srcId="{9B50AE85-DEA1-41F3-9C2C-24A18069C473}" destId="{DF71F57E-D542-4163-95B1-92B1B114497F}" srcOrd="0" destOrd="0" presId="urn:microsoft.com/office/officeart/2016/7/layout/RoundedRectangleTimeline"/>
    <dgm:cxn modelId="{20D8CE92-2D07-4A59-B821-9D12C4FCA392}" type="presOf" srcId="{B157653D-2397-47E3-94A8-8E8B13726408}" destId="{C0D22B8F-54BF-4FAE-9F7C-B58FA74468D0}" srcOrd="0" destOrd="0" presId="urn:microsoft.com/office/officeart/2016/7/layout/RoundedRectangleTimeline"/>
    <dgm:cxn modelId="{07B3E394-924A-4E99-AC7E-5E7641F79E97}" type="presOf" srcId="{CFC6C321-565B-4736-9600-0849B35804F7}" destId="{E1F35975-00CA-4B74-AB7C-CD8812C99AEF}" srcOrd="0" destOrd="0" presId="urn:microsoft.com/office/officeart/2016/7/layout/RoundedRectangleTimeline"/>
    <dgm:cxn modelId="{A4CE7A9B-B015-4E32-A86C-C3A08970D2FB}" srcId="{A86DFA04-31EF-49B6-AFAE-2287858E0303}" destId="{9B50AE85-DEA1-41F3-9C2C-24A18069C473}" srcOrd="0" destOrd="0" parTransId="{20A9B789-9B22-478C-970C-71496754809B}" sibTransId="{12A4AEA8-BC1D-4ADD-8236-A533A455F22E}"/>
    <dgm:cxn modelId="{5DBC27B7-7C55-4CB3-A369-73EC8627A58A}" type="presOf" srcId="{D8FCE50B-8057-456A-B2A9-965F28038B25}" destId="{FDB65D9B-1D75-443C-BEF8-109339A014F9}" srcOrd="0" destOrd="0" presId="urn:microsoft.com/office/officeart/2016/7/layout/RoundedRectangleTimeline"/>
    <dgm:cxn modelId="{950692EB-01A7-4BA3-A03C-6D1E2A5F26EE}" srcId="{A86DFA04-31EF-49B6-AFAE-2287858E0303}" destId="{B157653D-2397-47E3-94A8-8E8B13726408}" srcOrd="1" destOrd="0" parTransId="{7C340691-872A-42EE-977C-5B833001E6A0}" sibTransId="{C11CD3A4-ED92-4609-A589-8DA6272582F8}"/>
    <dgm:cxn modelId="{A1DD0BFE-1A98-40AA-BB60-9659ADA72CA3}" srcId="{A86DFA04-31EF-49B6-AFAE-2287858E0303}" destId="{501DC69F-43F9-4B1E-BE22-6D9FA0AFC528}" srcOrd="2" destOrd="0" parTransId="{D662275D-EF71-4EF0-8C53-5B09830A2AA4}" sibTransId="{05A1C2F3-0854-4F17-AD49-F6E4F5029DC1}"/>
    <dgm:cxn modelId="{D9D51CFE-E223-4A82-83D4-CCF2F6A69193}" type="presOf" srcId="{82968BA3-DFCC-4B51-ABB1-F1F4791698B0}" destId="{C0317DA2-D763-4621-9680-990E0F78E293}" srcOrd="0" destOrd="0" presId="urn:microsoft.com/office/officeart/2016/7/layout/RoundedRectangleTimeline"/>
    <dgm:cxn modelId="{D3D5DDFE-3C40-4FB4-A2D6-AF320BE8808D}" srcId="{AE7358A2-3D9A-4A4C-BBED-5424660EAD51}" destId="{D8FCE50B-8057-456A-B2A9-965F28038B25}" srcOrd="0" destOrd="0" parTransId="{D5DFEBC1-CD5A-4769-8915-305975D67145}" sibTransId="{338B3E43-3652-4902-AE82-69646DE76CA7}"/>
    <dgm:cxn modelId="{0B356D49-6E5B-4D1B-9DF3-8C8796EB99C0}" type="presParOf" srcId="{EBEA9F54-7364-45F9-829B-BF1EB38AEB12}" destId="{E5ACC412-2FBD-44C2-9121-B3EB973E5C66}" srcOrd="0" destOrd="0" presId="urn:microsoft.com/office/officeart/2016/7/layout/RoundedRectangleTimeline"/>
    <dgm:cxn modelId="{98BC8EED-0ABE-422F-B29A-3ED95FF46EFB}" type="presParOf" srcId="{E5ACC412-2FBD-44C2-9121-B3EB973E5C66}" destId="{DF71F57E-D542-4163-95B1-92B1B114497F}" srcOrd="0" destOrd="0" presId="urn:microsoft.com/office/officeart/2016/7/layout/RoundedRectangleTimeline"/>
    <dgm:cxn modelId="{3E6A0A2E-7FD7-4D2A-9BE8-7BD77F03C14F}" type="presParOf" srcId="{E5ACC412-2FBD-44C2-9121-B3EB973E5C66}" destId="{C0317DA2-D763-4621-9680-990E0F78E293}" srcOrd="1" destOrd="0" presId="urn:microsoft.com/office/officeart/2016/7/layout/RoundedRectangleTimeline"/>
    <dgm:cxn modelId="{0B3596E0-515C-452C-9014-28FFDCCDDC30}" type="presParOf" srcId="{E5ACC412-2FBD-44C2-9121-B3EB973E5C66}" destId="{6898D4C1-54F6-4DA4-9607-F444437C8E6E}" srcOrd="2" destOrd="0" presId="urn:microsoft.com/office/officeart/2016/7/layout/RoundedRectangleTimeline"/>
    <dgm:cxn modelId="{A9CDED32-40A9-4681-998E-34C3D4205E5A}" type="presParOf" srcId="{E5ACC412-2FBD-44C2-9121-B3EB973E5C66}" destId="{D73D486C-1D43-4208-9FD9-CC7C2550C1E8}" srcOrd="3" destOrd="0" presId="urn:microsoft.com/office/officeart/2016/7/layout/RoundedRectangleTimeline"/>
    <dgm:cxn modelId="{DD500D97-82E3-4291-AEFC-BB11144A370A}" type="presParOf" srcId="{E5ACC412-2FBD-44C2-9121-B3EB973E5C66}" destId="{4E7CBB81-AC5E-4EE7-85AC-B9C4581F507F}" srcOrd="4" destOrd="0" presId="urn:microsoft.com/office/officeart/2016/7/layout/RoundedRectangleTimeline"/>
    <dgm:cxn modelId="{98F4C3E3-20C5-4A44-BEE5-9E6A1994D4A9}" type="presParOf" srcId="{EBEA9F54-7364-45F9-829B-BF1EB38AEB12}" destId="{CDBD900D-671A-4B7A-AEE1-255109BAB918}" srcOrd="1" destOrd="0" presId="urn:microsoft.com/office/officeart/2016/7/layout/RoundedRectangleTimeline"/>
    <dgm:cxn modelId="{906CE25D-DEB5-4FF4-B3E7-B535A09C4800}" type="presParOf" srcId="{EBEA9F54-7364-45F9-829B-BF1EB38AEB12}" destId="{53484DED-F74E-4B4E-9E8B-3F206A29DEDD}" srcOrd="2" destOrd="0" presId="urn:microsoft.com/office/officeart/2016/7/layout/RoundedRectangleTimeline"/>
    <dgm:cxn modelId="{C121F15A-106A-4BA1-8EB3-21EE5F076F38}" type="presParOf" srcId="{53484DED-F74E-4B4E-9E8B-3F206A29DEDD}" destId="{C0D22B8F-54BF-4FAE-9F7C-B58FA74468D0}" srcOrd="0" destOrd="0" presId="urn:microsoft.com/office/officeart/2016/7/layout/RoundedRectangleTimeline"/>
    <dgm:cxn modelId="{FCB5CE0B-9A2C-4322-BFF2-92950AB09EDC}" type="presParOf" srcId="{53484DED-F74E-4B4E-9E8B-3F206A29DEDD}" destId="{E1F35975-00CA-4B74-AB7C-CD8812C99AEF}" srcOrd="1" destOrd="0" presId="urn:microsoft.com/office/officeart/2016/7/layout/RoundedRectangleTimeline"/>
    <dgm:cxn modelId="{8E1DD684-43F5-420F-BDC1-6AC747B39489}" type="presParOf" srcId="{53484DED-F74E-4B4E-9E8B-3F206A29DEDD}" destId="{152FB453-AA1C-4C6D-86AE-2A7A4BF73B8B}" srcOrd="2" destOrd="0" presId="urn:microsoft.com/office/officeart/2016/7/layout/RoundedRectangleTimeline"/>
    <dgm:cxn modelId="{1FE8405A-8A3D-49CC-8443-BD7EDEE12D2D}" type="presParOf" srcId="{53484DED-F74E-4B4E-9E8B-3F206A29DEDD}" destId="{BC9CEA29-8429-48CF-B30A-81626D4345E2}" srcOrd="3" destOrd="0" presId="urn:microsoft.com/office/officeart/2016/7/layout/RoundedRectangleTimeline"/>
    <dgm:cxn modelId="{61A8D5D7-F9FB-46B1-9FA0-B816AAA1D2DF}" type="presParOf" srcId="{53484DED-F74E-4B4E-9E8B-3F206A29DEDD}" destId="{F432CF4A-CFEA-4E45-BD59-26AD14D60A5D}" srcOrd="4" destOrd="0" presId="urn:microsoft.com/office/officeart/2016/7/layout/RoundedRectangleTimeline"/>
    <dgm:cxn modelId="{D5ECEB2B-0737-441C-8D3C-9681F5E73DC1}" type="presParOf" srcId="{EBEA9F54-7364-45F9-829B-BF1EB38AEB12}" destId="{54C24B14-3382-4169-9932-5867C1A9873B}" srcOrd="3" destOrd="0" presId="urn:microsoft.com/office/officeart/2016/7/layout/RoundedRectangleTimeline"/>
    <dgm:cxn modelId="{CF6F7C5C-0411-483A-A51D-C5061F50E19E}" type="presParOf" srcId="{EBEA9F54-7364-45F9-829B-BF1EB38AEB12}" destId="{06FAD99D-5FF8-4EBB-A5FB-F041578F76D4}" srcOrd="4" destOrd="0" presId="urn:microsoft.com/office/officeart/2016/7/layout/RoundedRectangleTimeline"/>
    <dgm:cxn modelId="{6DE8BD68-D816-4BB5-B98A-4916CB4E16C2}" type="presParOf" srcId="{06FAD99D-5FF8-4EBB-A5FB-F041578F76D4}" destId="{70073129-181E-4CDA-8814-F1E5000C8C53}" srcOrd="0" destOrd="0" presId="urn:microsoft.com/office/officeart/2016/7/layout/RoundedRectangleTimeline"/>
    <dgm:cxn modelId="{FC7F0BC7-3290-407D-96E2-0249574595BF}" type="presParOf" srcId="{06FAD99D-5FF8-4EBB-A5FB-F041578F76D4}" destId="{5A20FA73-3A21-4484-9105-C650E9C6EB1C}" srcOrd="1" destOrd="0" presId="urn:microsoft.com/office/officeart/2016/7/layout/RoundedRectangleTimeline"/>
    <dgm:cxn modelId="{9EFF1E54-9709-46E0-8DD5-6979BDD49FC7}" type="presParOf" srcId="{06FAD99D-5FF8-4EBB-A5FB-F041578F76D4}" destId="{26F3F9B3-7461-4A61-97B5-AF1F062A6A31}" srcOrd="2" destOrd="0" presId="urn:microsoft.com/office/officeart/2016/7/layout/RoundedRectangleTimeline"/>
    <dgm:cxn modelId="{418CB3FB-CBCA-4137-A09E-CDF1B736ED1D}" type="presParOf" srcId="{06FAD99D-5FF8-4EBB-A5FB-F041578F76D4}" destId="{6AD3676B-B35C-4F1B-B891-E6A623B39C7E}" srcOrd="3" destOrd="0" presId="urn:microsoft.com/office/officeart/2016/7/layout/RoundedRectangleTimeline"/>
    <dgm:cxn modelId="{0F49EE4B-8FEC-4562-A000-799C3B79D0E9}" type="presParOf" srcId="{06FAD99D-5FF8-4EBB-A5FB-F041578F76D4}" destId="{11B4905D-2274-468C-AF2A-5EB9623228BD}" srcOrd="4" destOrd="0" presId="urn:microsoft.com/office/officeart/2016/7/layout/RoundedRectangleTimeline"/>
    <dgm:cxn modelId="{967039AD-4C84-4678-8B8C-2DA21E4046F6}" type="presParOf" srcId="{EBEA9F54-7364-45F9-829B-BF1EB38AEB12}" destId="{BA5551F3-BB68-446A-8242-9B50C869257A}" srcOrd="5" destOrd="0" presId="urn:microsoft.com/office/officeart/2016/7/layout/RoundedRectangleTimeline"/>
    <dgm:cxn modelId="{4259DB30-9CB9-446A-BEBB-F0D0DC2CF7CA}" type="presParOf" srcId="{EBEA9F54-7364-45F9-829B-BF1EB38AEB12}" destId="{7718219C-0C5B-4CAF-A510-792E6E5E41C1}" srcOrd="6" destOrd="0" presId="urn:microsoft.com/office/officeart/2016/7/layout/RoundedRectangleTimeline"/>
    <dgm:cxn modelId="{A0642DD3-4108-4308-ADA5-3CB1376143A9}" type="presParOf" srcId="{7718219C-0C5B-4CAF-A510-792E6E5E41C1}" destId="{FCD37457-9C59-4172-BCA9-F6DD3F8790D5}" srcOrd="0" destOrd="0" presId="urn:microsoft.com/office/officeart/2016/7/layout/RoundedRectangleTimeline"/>
    <dgm:cxn modelId="{1858F90E-D062-4353-990F-7C78AD26B79D}" type="presParOf" srcId="{7718219C-0C5B-4CAF-A510-792E6E5E41C1}" destId="{FDB65D9B-1D75-443C-BEF8-109339A014F9}" srcOrd="1" destOrd="0" presId="urn:microsoft.com/office/officeart/2016/7/layout/RoundedRectangleTimeline"/>
    <dgm:cxn modelId="{B78592F3-E2E2-4E70-8D4E-C472E028C230}" type="presParOf" srcId="{7718219C-0C5B-4CAF-A510-792E6E5E41C1}" destId="{CA5E20EB-82C1-48EB-94ED-CE7DA89B43C2}" srcOrd="2" destOrd="0" presId="urn:microsoft.com/office/officeart/2016/7/layout/RoundedRectangleTimeline"/>
    <dgm:cxn modelId="{3E477D7B-DB26-495D-B262-9494341F0913}" type="presParOf" srcId="{7718219C-0C5B-4CAF-A510-792E6E5E41C1}" destId="{B2DE1D64-24D2-43CD-B852-43FDF8357ACE}" srcOrd="3" destOrd="0" presId="urn:microsoft.com/office/officeart/2016/7/layout/RoundedRectangleTimeline"/>
    <dgm:cxn modelId="{F411EEC1-EA16-47BA-8DFC-4896B731C2F6}" type="presParOf" srcId="{7718219C-0C5B-4CAF-A510-792E6E5E41C1}" destId="{1683A45D-856A-48E0-985B-FE990DF390D0}" srcOrd="4" destOrd="0" presId="urn:microsoft.com/office/officeart/2016/7/layout/RoundedRectangle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6DFA04-31EF-49B6-AFAE-2287858E0303}" type="doc">
      <dgm:prSet loTypeId="urn:microsoft.com/office/officeart/2016/7/layout/RoundedRectangleTimeline" loCatId="process" qsTypeId="urn:microsoft.com/office/officeart/2005/8/quickstyle/simple1" qsCatId="simple" csTypeId="urn:microsoft.com/office/officeart/2005/8/colors/colorful1" csCatId="colorful" phldr="1"/>
      <dgm:spPr/>
      <dgm:t>
        <a:bodyPr/>
        <a:lstStyle/>
        <a:p>
          <a:endParaRPr lang="en-US"/>
        </a:p>
      </dgm:t>
    </dgm:pt>
    <dgm:pt modelId="{9B50AE85-DEA1-41F3-9C2C-24A18069C473}">
      <dgm:prSet custT="1"/>
      <dgm:spPr/>
      <dgm:t>
        <a:bodyPr/>
        <a:lstStyle/>
        <a:p>
          <a:r>
            <a:rPr lang="en-US" sz="1200" b="1">
              <a:latin typeface="+mn-lt"/>
            </a:rPr>
            <a:t>2015-2016</a:t>
          </a:r>
        </a:p>
      </dgm:t>
    </dgm:pt>
    <dgm:pt modelId="{20A9B789-9B22-478C-970C-71496754809B}" type="parTrans" cxnId="{A4CE7A9B-B015-4E32-A86C-C3A08970D2FB}">
      <dgm:prSet/>
      <dgm:spPr/>
      <dgm:t>
        <a:bodyPr/>
        <a:lstStyle/>
        <a:p>
          <a:pPr algn="l"/>
          <a:endParaRPr lang="en-US"/>
        </a:p>
      </dgm:t>
    </dgm:pt>
    <dgm:pt modelId="{12A4AEA8-BC1D-4ADD-8236-A533A455F22E}" type="sibTrans" cxnId="{A4CE7A9B-B015-4E32-A86C-C3A08970D2FB}">
      <dgm:prSet/>
      <dgm:spPr/>
      <dgm:t>
        <a:bodyPr/>
        <a:lstStyle/>
        <a:p>
          <a:endParaRPr lang="en-US"/>
        </a:p>
      </dgm:t>
    </dgm:pt>
    <dgm:pt modelId="{B157653D-2397-47E3-94A8-8E8B13726408}">
      <dgm:prSet custT="1"/>
      <dgm:spPr/>
      <dgm:t>
        <a:bodyPr/>
        <a:lstStyle/>
        <a:p>
          <a:r>
            <a:rPr lang="en-US" sz="1200" b="1">
              <a:latin typeface="+mn-lt"/>
            </a:rPr>
            <a:t>2017-2018</a:t>
          </a:r>
        </a:p>
      </dgm:t>
    </dgm:pt>
    <dgm:pt modelId="{7C340691-872A-42EE-977C-5B833001E6A0}" type="parTrans" cxnId="{950692EB-01A7-4BA3-A03C-6D1E2A5F26EE}">
      <dgm:prSet/>
      <dgm:spPr/>
      <dgm:t>
        <a:bodyPr/>
        <a:lstStyle/>
        <a:p>
          <a:pPr algn="l"/>
          <a:endParaRPr lang="en-US"/>
        </a:p>
      </dgm:t>
    </dgm:pt>
    <dgm:pt modelId="{C11CD3A4-ED92-4609-A589-8DA6272582F8}" type="sibTrans" cxnId="{950692EB-01A7-4BA3-A03C-6D1E2A5F26EE}">
      <dgm:prSet/>
      <dgm:spPr/>
      <dgm:t>
        <a:bodyPr/>
        <a:lstStyle/>
        <a:p>
          <a:endParaRPr lang="en-US"/>
        </a:p>
      </dgm:t>
    </dgm:pt>
    <dgm:pt modelId="{CFC6C321-565B-4736-9600-0849B35804F7}">
      <dgm:prSet custT="1"/>
      <dgm:spPr/>
      <dgm:t>
        <a:bodyPr/>
        <a:lstStyle/>
        <a:p>
          <a:r>
            <a:rPr lang="en-US" sz="1400" b="1" u="sng">
              <a:solidFill>
                <a:schemeClr val="tx1"/>
              </a:solidFill>
              <a:latin typeface="+mn-lt"/>
            </a:rPr>
            <a:t>Racial Equity Re-Launch</a:t>
          </a:r>
        </a:p>
      </dgm:t>
    </dgm:pt>
    <dgm:pt modelId="{E16317D1-6F50-4823-97B7-A2996F0FE94D}" type="parTrans" cxnId="{1CBB0F56-2A16-469E-B30F-2E05729C9C4B}">
      <dgm:prSet/>
      <dgm:spPr/>
      <dgm:t>
        <a:bodyPr/>
        <a:lstStyle/>
        <a:p>
          <a:pPr algn="l"/>
          <a:endParaRPr lang="en-US"/>
        </a:p>
      </dgm:t>
    </dgm:pt>
    <dgm:pt modelId="{E552DB50-1B67-4762-89F9-7D3490111E2B}" type="sibTrans" cxnId="{1CBB0F56-2A16-469E-B30F-2E05729C9C4B}">
      <dgm:prSet/>
      <dgm:spPr/>
      <dgm:t>
        <a:bodyPr/>
        <a:lstStyle/>
        <a:p>
          <a:endParaRPr lang="en-US"/>
        </a:p>
      </dgm:t>
    </dgm:pt>
    <dgm:pt modelId="{501DC69F-43F9-4B1E-BE22-6D9FA0AFC528}">
      <dgm:prSet custT="1"/>
      <dgm:spPr/>
      <dgm:t>
        <a:bodyPr/>
        <a:lstStyle/>
        <a:p>
          <a:r>
            <a:rPr lang="en-US" sz="1200" b="1">
              <a:latin typeface="+mn-lt"/>
            </a:rPr>
            <a:t>2018-2019</a:t>
          </a:r>
        </a:p>
      </dgm:t>
    </dgm:pt>
    <dgm:pt modelId="{D662275D-EF71-4EF0-8C53-5B09830A2AA4}" type="parTrans" cxnId="{A1DD0BFE-1A98-40AA-BB60-9659ADA72CA3}">
      <dgm:prSet/>
      <dgm:spPr/>
      <dgm:t>
        <a:bodyPr/>
        <a:lstStyle/>
        <a:p>
          <a:pPr algn="l"/>
          <a:endParaRPr lang="en-US"/>
        </a:p>
      </dgm:t>
    </dgm:pt>
    <dgm:pt modelId="{05A1C2F3-0854-4F17-AD49-F6E4F5029DC1}" type="sibTrans" cxnId="{A1DD0BFE-1A98-40AA-BB60-9659ADA72CA3}">
      <dgm:prSet/>
      <dgm:spPr/>
      <dgm:t>
        <a:bodyPr/>
        <a:lstStyle/>
        <a:p>
          <a:endParaRPr lang="en-US"/>
        </a:p>
      </dgm:t>
    </dgm:pt>
    <dgm:pt modelId="{44097D21-977F-4452-AE35-C129A16A3F89}">
      <dgm:prSet custT="1"/>
      <dgm:spPr/>
      <dgm:t>
        <a:bodyPr/>
        <a:lstStyle/>
        <a:p>
          <a:r>
            <a:rPr lang="en-US" sz="1400" b="1" u="sng">
              <a:solidFill>
                <a:schemeClr val="tx1"/>
              </a:solidFill>
              <a:latin typeface="+mn-lt"/>
            </a:rPr>
            <a:t>Plan Drafting &amp; Iteration</a:t>
          </a:r>
        </a:p>
      </dgm:t>
    </dgm:pt>
    <dgm:pt modelId="{5FFA1078-907B-401E-8F53-8B5E1527C8B3}" type="parTrans" cxnId="{F88F4232-77DC-40B9-BB0F-3421FBFA38E2}">
      <dgm:prSet/>
      <dgm:spPr/>
      <dgm:t>
        <a:bodyPr/>
        <a:lstStyle/>
        <a:p>
          <a:pPr algn="l"/>
          <a:endParaRPr lang="en-US"/>
        </a:p>
      </dgm:t>
    </dgm:pt>
    <dgm:pt modelId="{EB2757D3-D785-439B-8033-3912AFC7CDAA}" type="sibTrans" cxnId="{F88F4232-77DC-40B9-BB0F-3421FBFA38E2}">
      <dgm:prSet/>
      <dgm:spPr/>
      <dgm:t>
        <a:bodyPr/>
        <a:lstStyle/>
        <a:p>
          <a:endParaRPr lang="en-US"/>
        </a:p>
      </dgm:t>
    </dgm:pt>
    <dgm:pt modelId="{AE7358A2-3D9A-4A4C-BBED-5424660EAD51}">
      <dgm:prSet custT="1"/>
      <dgm:spPr/>
      <dgm:t>
        <a:bodyPr/>
        <a:lstStyle/>
        <a:p>
          <a:r>
            <a:rPr lang="en-US" sz="1200" b="1">
              <a:latin typeface="+mn-lt"/>
            </a:rPr>
            <a:t>2020-2023</a:t>
          </a:r>
        </a:p>
      </dgm:t>
    </dgm:pt>
    <dgm:pt modelId="{8A0C3D83-7482-48F5-9A7B-7BCCFFA89D39}" type="parTrans" cxnId="{AB4C7C27-9298-4339-A781-9A16BCBB27E7}">
      <dgm:prSet/>
      <dgm:spPr/>
      <dgm:t>
        <a:bodyPr/>
        <a:lstStyle/>
        <a:p>
          <a:pPr algn="l"/>
          <a:endParaRPr lang="en-US"/>
        </a:p>
      </dgm:t>
    </dgm:pt>
    <dgm:pt modelId="{BCA8377F-58EC-40FD-8F05-DF4E529335AA}" type="sibTrans" cxnId="{AB4C7C27-9298-4339-A781-9A16BCBB27E7}">
      <dgm:prSet/>
      <dgm:spPr/>
      <dgm:t>
        <a:bodyPr/>
        <a:lstStyle/>
        <a:p>
          <a:endParaRPr lang="en-US"/>
        </a:p>
      </dgm:t>
    </dgm:pt>
    <dgm:pt modelId="{D8FCE50B-8057-456A-B2A9-965F28038B25}">
      <dgm:prSet custT="1"/>
      <dgm:spPr/>
      <dgm:t>
        <a:bodyPr/>
        <a:lstStyle/>
        <a:p>
          <a:r>
            <a:rPr lang="en-US" sz="1400" b="1" u="sng">
              <a:solidFill>
                <a:schemeClr val="tx1"/>
              </a:solidFill>
              <a:latin typeface="+mn-lt"/>
            </a:rPr>
            <a:t>Final Plan, Zoning &amp; Adoption</a:t>
          </a:r>
        </a:p>
        <a:p>
          <a:endParaRPr lang="en-US" sz="1400" b="1" u="sng">
            <a:solidFill>
              <a:schemeClr val="tx1"/>
            </a:solidFill>
            <a:latin typeface="+mn-lt"/>
          </a:endParaRPr>
        </a:p>
      </dgm:t>
    </dgm:pt>
    <dgm:pt modelId="{D5DFEBC1-CD5A-4769-8915-305975D67145}" type="parTrans" cxnId="{D3D5DDFE-3C40-4FB4-A2D6-AF320BE8808D}">
      <dgm:prSet/>
      <dgm:spPr/>
      <dgm:t>
        <a:bodyPr/>
        <a:lstStyle/>
        <a:p>
          <a:pPr algn="l"/>
          <a:endParaRPr lang="en-US"/>
        </a:p>
      </dgm:t>
    </dgm:pt>
    <dgm:pt modelId="{338B3E43-3652-4902-AE82-69646DE76CA7}" type="sibTrans" cxnId="{D3D5DDFE-3C40-4FB4-A2D6-AF320BE8808D}">
      <dgm:prSet/>
      <dgm:spPr/>
      <dgm:t>
        <a:bodyPr/>
        <a:lstStyle/>
        <a:p>
          <a:endParaRPr lang="en-US"/>
        </a:p>
      </dgm:t>
    </dgm:pt>
    <dgm:pt modelId="{4ACAC03F-F03D-4817-84E1-AE29BBA314B5}">
      <dgm:prSet custT="1"/>
      <dgm:spPr/>
      <dgm:t>
        <a:bodyPr/>
        <a:lstStyle/>
        <a:p>
          <a:r>
            <a:rPr lang="en-US" sz="1400" b="1" u="sng" kern="1200">
              <a:solidFill>
                <a:prstClr val="black"/>
              </a:solidFill>
              <a:latin typeface="Calibri" panose="020F0502020204030204"/>
              <a:ea typeface="+mn-ea"/>
              <a:cs typeface="+mn-cs"/>
            </a:rPr>
            <a:t>Project Initiation</a:t>
          </a:r>
        </a:p>
      </dgm:t>
    </dgm:pt>
    <dgm:pt modelId="{B82DB4DF-BF24-4AF2-9AA7-8DEF18DB44E3}" type="parTrans" cxnId="{1C55876D-CF10-473E-966F-432AC2C5FBF4}">
      <dgm:prSet/>
      <dgm:spPr/>
      <dgm:t>
        <a:bodyPr/>
        <a:lstStyle/>
        <a:p>
          <a:endParaRPr lang="en-US"/>
        </a:p>
      </dgm:t>
    </dgm:pt>
    <dgm:pt modelId="{4F2A6870-5AD5-496F-8082-84978CB6BD5A}" type="sibTrans" cxnId="{1C55876D-CF10-473E-966F-432AC2C5FBF4}">
      <dgm:prSet/>
      <dgm:spPr/>
      <dgm:t>
        <a:bodyPr/>
        <a:lstStyle/>
        <a:p>
          <a:endParaRPr lang="en-US"/>
        </a:p>
      </dgm:t>
    </dgm:pt>
    <dgm:pt modelId="{EBEA9F54-7364-45F9-829B-BF1EB38AEB12}" type="pres">
      <dgm:prSet presAssocID="{A86DFA04-31EF-49B6-AFAE-2287858E0303}" presName="Name0" presStyleCnt="0">
        <dgm:presLayoutVars>
          <dgm:chMax/>
          <dgm:chPref/>
          <dgm:animLvl val="lvl"/>
        </dgm:presLayoutVars>
      </dgm:prSet>
      <dgm:spPr/>
    </dgm:pt>
    <dgm:pt modelId="{E5ACC412-2FBD-44C2-9121-B3EB973E5C66}" type="pres">
      <dgm:prSet presAssocID="{9B50AE85-DEA1-41F3-9C2C-24A18069C473}" presName="composite1" presStyleCnt="0"/>
      <dgm:spPr/>
    </dgm:pt>
    <dgm:pt modelId="{DF71F57E-D542-4163-95B1-92B1B114497F}" type="pres">
      <dgm:prSet presAssocID="{9B50AE85-DEA1-41F3-9C2C-24A18069C473}" presName="parent1" presStyleLbl="alignNode1" presStyleIdx="0" presStyleCnt="4">
        <dgm:presLayoutVars>
          <dgm:chMax val="1"/>
          <dgm:chPref val="1"/>
          <dgm:bulletEnabled val="1"/>
        </dgm:presLayoutVars>
      </dgm:prSet>
      <dgm:spPr/>
    </dgm:pt>
    <dgm:pt modelId="{C0317DA2-D763-4621-9680-990E0F78E293}" type="pres">
      <dgm:prSet presAssocID="{9B50AE85-DEA1-41F3-9C2C-24A18069C473}" presName="Childtext1" presStyleLbl="revTx" presStyleIdx="0" presStyleCnt="4">
        <dgm:presLayoutVars>
          <dgm:bulletEnabled val="1"/>
        </dgm:presLayoutVars>
      </dgm:prSet>
      <dgm:spPr/>
    </dgm:pt>
    <dgm:pt modelId="{6898D4C1-54F6-4DA4-9607-F444437C8E6E}" type="pres">
      <dgm:prSet presAssocID="{9B50AE85-DEA1-41F3-9C2C-24A18069C473}" presName="ConnectLine1" presStyleLbl="sibTrans1D1" presStyleIdx="0" presStyleCnt="4"/>
      <dgm:spPr>
        <a:noFill/>
        <a:ln w="12700" cap="flat" cmpd="sng" algn="ctr">
          <a:solidFill>
            <a:schemeClr val="accent2">
              <a:hueOff val="0"/>
              <a:satOff val="0"/>
              <a:lumOff val="0"/>
              <a:alphaOff val="0"/>
            </a:schemeClr>
          </a:solidFill>
          <a:prstDash val="dash"/>
        </a:ln>
        <a:effectLst/>
      </dgm:spPr>
    </dgm:pt>
    <dgm:pt modelId="{D73D486C-1D43-4208-9FD9-CC7C2550C1E8}" type="pres">
      <dgm:prSet presAssocID="{9B50AE85-DEA1-41F3-9C2C-24A18069C473}" presName="ConnectLineEnd1" presStyleLbl="lnNode1" presStyleIdx="0" presStyleCnt="4"/>
      <dgm:spPr/>
    </dgm:pt>
    <dgm:pt modelId="{4E7CBB81-AC5E-4EE7-85AC-B9C4581F507F}" type="pres">
      <dgm:prSet presAssocID="{9B50AE85-DEA1-41F3-9C2C-24A18069C473}" presName="EmptyPane1" presStyleCnt="0"/>
      <dgm:spPr/>
    </dgm:pt>
    <dgm:pt modelId="{CDBD900D-671A-4B7A-AEE1-255109BAB918}" type="pres">
      <dgm:prSet presAssocID="{12A4AEA8-BC1D-4ADD-8236-A533A455F22E}" presName="spaceBetweenRectangles1" presStyleCnt="0"/>
      <dgm:spPr/>
    </dgm:pt>
    <dgm:pt modelId="{53484DED-F74E-4B4E-9E8B-3F206A29DEDD}" type="pres">
      <dgm:prSet presAssocID="{B157653D-2397-47E3-94A8-8E8B13726408}" presName="composite1" presStyleCnt="0"/>
      <dgm:spPr/>
    </dgm:pt>
    <dgm:pt modelId="{C0D22B8F-54BF-4FAE-9F7C-B58FA74468D0}" type="pres">
      <dgm:prSet presAssocID="{B157653D-2397-47E3-94A8-8E8B13726408}" presName="parent1" presStyleLbl="alignNode1" presStyleIdx="1" presStyleCnt="4">
        <dgm:presLayoutVars>
          <dgm:chMax val="1"/>
          <dgm:chPref val="1"/>
          <dgm:bulletEnabled val="1"/>
        </dgm:presLayoutVars>
      </dgm:prSet>
      <dgm:spPr/>
    </dgm:pt>
    <dgm:pt modelId="{E1F35975-00CA-4B74-AB7C-CD8812C99AEF}" type="pres">
      <dgm:prSet presAssocID="{B157653D-2397-47E3-94A8-8E8B13726408}" presName="Childtext1" presStyleLbl="revTx" presStyleIdx="1" presStyleCnt="4">
        <dgm:presLayoutVars>
          <dgm:bulletEnabled val="1"/>
        </dgm:presLayoutVars>
      </dgm:prSet>
      <dgm:spPr/>
    </dgm:pt>
    <dgm:pt modelId="{152FB453-AA1C-4C6D-86AE-2A7A4BF73B8B}" type="pres">
      <dgm:prSet presAssocID="{B157653D-2397-47E3-94A8-8E8B13726408}" presName="ConnectLine1" presStyleLbl="sibTrans1D1" presStyleIdx="1" presStyleCnt="4"/>
      <dgm:spPr>
        <a:noFill/>
        <a:ln w="12700" cap="flat" cmpd="sng" algn="ctr">
          <a:solidFill>
            <a:schemeClr val="accent3">
              <a:hueOff val="0"/>
              <a:satOff val="0"/>
              <a:lumOff val="0"/>
              <a:alphaOff val="0"/>
            </a:schemeClr>
          </a:solidFill>
          <a:prstDash val="dash"/>
        </a:ln>
        <a:effectLst/>
      </dgm:spPr>
    </dgm:pt>
    <dgm:pt modelId="{BC9CEA29-8429-48CF-B30A-81626D4345E2}" type="pres">
      <dgm:prSet presAssocID="{B157653D-2397-47E3-94A8-8E8B13726408}" presName="ConnectLineEnd1" presStyleLbl="lnNode1" presStyleIdx="1" presStyleCnt="4"/>
      <dgm:spPr/>
    </dgm:pt>
    <dgm:pt modelId="{F432CF4A-CFEA-4E45-BD59-26AD14D60A5D}" type="pres">
      <dgm:prSet presAssocID="{B157653D-2397-47E3-94A8-8E8B13726408}" presName="EmptyPane1" presStyleCnt="0"/>
      <dgm:spPr/>
    </dgm:pt>
    <dgm:pt modelId="{54C24B14-3382-4169-9932-5867C1A9873B}" type="pres">
      <dgm:prSet presAssocID="{C11CD3A4-ED92-4609-A589-8DA6272582F8}" presName="spaceBetweenRectangles1" presStyleCnt="0"/>
      <dgm:spPr/>
    </dgm:pt>
    <dgm:pt modelId="{06FAD99D-5FF8-4EBB-A5FB-F041578F76D4}" type="pres">
      <dgm:prSet presAssocID="{501DC69F-43F9-4B1E-BE22-6D9FA0AFC528}" presName="composite1" presStyleCnt="0"/>
      <dgm:spPr/>
    </dgm:pt>
    <dgm:pt modelId="{70073129-181E-4CDA-8814-F1E5000C8C53}" type="pres">
      <dgm:prSet presAssocID="{501DC69F-43F9-4B1E-BE22-6D9FA0AFC528}" presName="parent1" presStyleLbl="alignNode1" presStyleIdx="2" presStyleCnt="4">
        <dgm:presLayoutVars>
          <dgm:chMax val="1"/>
          <dgm:chPref val="1"/>
          <dgm:bulletEnabled val="1"/>
        </dgm:presLayoutVars>
      </dgm:prSet>
      <dgm:spPr/>
    </dgm:pt>
    <dgm:pt modelId="{5A20FA73-3A21-4484-9105-C650E9C6EB1C}" type="pres">
      <dgm:prSet presAssocID="{501DC69F-43F9-4B1E-BE22-6D9FA0AFC528}" presName="Childtext1" presStyleLbl="revTx" presStyleIdx="2" presStyleCnt="4">
        <dgm:presLayoutVars>
          <dgm:bulletEnabled val="1"/>
        </dgm:presLayoutVars>
      </dgm:prSet>
      <dgm:spPr/>
    </dgm:pt>
    <dgm:pt modelId="{26F3F9B3-7461-4A61-97B5-AF1F062A6A31}" type="pres">
      <dgm:prSet presAssocID="{501DC69F-43F9-4B1E-BE22-6D9FA0AFC528}" presName="ConnectLine1" presStyleLbl="sibTrans1D1" presStyleIdx="2" presStyleCnt="4"/>
      <dgm:spPr>
        <a:noFill/>
        <a:ln w="12700" cap="flat" cmpd="sng" algn="ctr">
          <a:solidFill>
            <a:schemeClr val="accent4">
              <a:hueOff val="0"/>
              <a:satOff val="0"/>
              <a:lumOff val="0"/>
              <a:alphaOff val="0"/>
            </a:schemeClr>
          </a:solidFill>
          <a:prstDash val="dash"/>
        </a:ln>
        <a:effectLst/>
      </dgm:spPr>
    </dgm:pt>
    <dgm:pt modelId="{6AD3676B-B35C-4F1B-B891-E6A623B39C7E}" type="pres">
      <dgm:prSet presAssocID="{501DC69F-43F9-4B1E-BE22-6D9FA0AFC528}" presName="ConnectLineEnd1" presStyleLbl="lnNode1" presStyleIdx="2" presStyleCnt="4"/>
      <dgm:spPr/>
    </dgm:pt>
    <dgm:pt modelId="{11B4905D-2274-468C-AF2A-5EB9623228BD}" type="pres">
      <dgm:prSet presAssocID="{501DC69F-43F9-4B1E-BE22-6D9FA0AFC528}" presName="EmptyPane1" presStyleCnt="0"/>
      <dgm:spPr/>
    </dgm:pt>
    <dgm:pt modelId="{BA5551F3-BB68-446A-8242-9B50C869257A}" type="pres">
      <dgm:prSet presAssocID="{05A1C2F3-0854-4F17-AD49-F6E4F5029DC1}" presName="spaceBetweenRectangles1" presStyleCnt="0"/>
      <dgm:spPr/>
    </dgm:pt>
    <dgm:pt modelId="{7718219C-0C5B-4CAF-A510-792E6E5E41C1}" type="pres">
      <dgm:prSet presAssocID="{AE7358A2-3D9A-4A4C-BBED-5424660EAD51}" presName="composite1" presStyleCnt="0"/>
      <dgm:spPr/>
    </dgm:pt>
    <dgm:pt modelId="{FCD37457-9C59-4172-BCA9-F6DD3F8790D5}" type="pres">
      <dgm:prSet presAssocID="{AE7358A2-3D9A-4A4C-BBED-5424660EAD51}" presName="parent1" presStyleLbl="alignNode1" presStyleIdx="3" presStyleCnt="4">
        <dgm:presLayoutVars>
          <dgm:chMax val="1"/>
          <dgm:chPref val="1"/>
          <dgm:bulletEnabled val="1"/>
        </dgm:presLayoutVars>
      </dgm:prSet>
      <dgm:spPr/>
    </dgm:pt>
    <dgm:pt modelId="{FDB65D9B-1D75-443C-BEF8-109339A014F9}" type="pres">
      <dgm:prSet presAssocID="{AE7358A2-3D9A-4A4C-BBED-5424660EAD51}" presName="Childtext1" presStyleLbl="revTx" presStyleIdx="3" presStyleCnt="4">
        <dgm:presLayoutVars>
          <dgm:bulletEnabled val="1"/>
        </dgm:presLayoutVars>
      </dgm:prSet>
      <dgm:spPr/>
    </dgm:pt>
    <dgm:pt modelId="{CA5E20EB-82C1-48EB-94ED-CE7DA89B43C2}" type="pres">
      <dgm:prSet presAssocID="{AE7358A2-3D9A-4A4C-BBED-5424660EAD51}" presName="ConnectLine1" presStyleLbl="sibTrans1D1" presStyleIdx="3" presStyleCnt="4"/>
      <dgm:spPr>
        <a:noFill/>
        <a:ln w="12700" cap="flat" cmpd="sng" algn="ctr">
          <a:solidFill>
            <a:schemeClr val="accent5">
              <a:hueOff val="0"/>
              <a:satOff val="0"/>
              <a:lumOff val="0"/>
              <a:alphaOff val="0"/>
            </a:schemeClr>
          </a:solidFill>
          <a:prstDash val="dash"/>
        </a:ln>
        <a:effectLst/>
      </dgm:spPr>
    </dgm:pt>
    <dgm:pt modelId="{B2DE1D64-24D2-43CD-B852-43FDF8357ACE}" type="pres">
      <dgm:prSet presAssocID="{AE7358A2-3D9A-4A4C-BBED-5424660EAD51}" presName="ConnectLineEnd1" presStyleLbl="lnNode1" presStyleIdx="3" presStyleCnt="4"/>
      <dgm:spPr/>
    </dgm:pt>
    <dgm:pt modelId="{1683A45D-856A-48E0-985B-FE990DF390D0}" type="pres">
      <dgm:prSet presAssocID="{AE7358A2-3D9A-4A4C-BBED-5424660EAD51}" presName="EmptyPane1" presStyleCnt="0"/>
      <dgm:spPr/>
    </dgm:pt>
  </dgm:ptLst>
  <dgm:cxnLst>
    <dgm:cxn modelId="{AB4C7C27-9298-4339-A781-9A16BCBB27E7}" srcId="{A86DFA04-31EF-49B6-AFAE-2287858E0303}" destId="{AE7358A2-3D9A-4A4C-BBED-5424660EAD51}" srcOrd="3" destOrd="0" parTransId="{8A0C3D83-7482-48F5-9A7B-7BCCFFA89D39}" sibTransId="{BCA8377F-58EC-40FD-8F05-DF4E529335AA}"/>
    <dgm:cxn modelId="{CB11D42C-DB01-444C-B889-A695DBB86B77}" type="presOf" srcId="{AE7358A2-3D9A-4A4C-BBED-5424660EAD51}" destId="{FCD37457-9C59-4172-BCA9-F6DD3F8790D5}" srcOrd="0" destOrd="0" presId="urn:microsoft.com/office/officeart/2016/7/layout/RoundedRectangleTimeline"/>
    <dgm:cxn modelId="{AED1CC2F-C2A3-4A40-80FC-0F8E1651414C}" type="presOf" srcId="{A86DFA04-31EF-49B6-AFAE-2287858E0303}" destId="{EBEA9F54-7364-45F9-829B-BF1EB38AEB12}" srcOrd="0" destOrd="0" presId="urn:microsoft.com/office/officeart/2016/7/layout/RoundedRectangleTimeline"/>
    <dgm:cxn modelId="{F88F4232-77DC-40B9-BB0F-3421FBFA38E2}" srcId="{501DC69F-43F9-4B1E-BE22-6D9FA0AFC528}" destId="{44097D21-977F-4452-AE35-C129A16A3F89}" srcOrd="0" destOrd="0" parTransId="{5FFA1078-907B-401E-8F53-8B5E1527C8B3}" sibTransId="{EB2757D3-D785-439B-8033-3912AFC7CDAA}"/>
    <dgm:cxn modelId="{1C55876D-CF10-473E-966F-432AC2C5FBF4}" srcId="{9B50AE85-DEA1-41F3-9C2C-24A18069C473}" destId="{4ACAC03F-F03D-4817-84E1-AE29BBA314B5}" srcOrd="0" destOrd="0" parTransId="{B82DB4DF-BF24-4AF2-9AA7-8DEF18DB44E3}" sibTransId="{4F2A6870-5AD5-496F-8082-84978CB6BD5A}"/>
    <dgm:cxn modelId="{1CBB0F56-2A16-469E-B30F-2E05729C9C4B}" srcId="{B157653D-2397-47E3-94A8-8E8B13726408}" destId="{CFC6C321-565B-4736-9600-0849B35804F7}" srcOrd="0" destOrd="0" parTransId="{E16317D1-6F50-4823-97B7-A2996F0FE94D}" sibTransId="{E552DB50-1B67-4762-89F9-7D3490111E2B}"/>
    <dgm:cxn modelId="{F227B77C-62FB-4019-A698-57DF493565F1}" type="presOf" srcId="{44097D21-977F-4452-AE35-C129A16A3F89}" destId="{5A20FA73-3A21-4484-9105-C650E9C6EB1C}" srcOrd="0" destOrd="0" presId="urn:microsoft.com/office/officeart/2016/7/layout/RoundedRectangleTimeline"/>
    <dgm:cxn modelId="{0E1EDA7D-4EF8-4B4A-955C-D5280AB9540D}" type="presOf" srcId="{501DC69F-43F9-4B1E-BE22-6D9FA0AFC528}" destId="{70073129-181E-4CDA-8814-F1E5000C8C53}" srcOrd="0" destOrd="0" presId="urn:microsoft.com/office/officeart/2016/7/layout/RoundedRectangleTimeline"/>
    <dgm:cxn modelId="{D3EFE38B-1F00-41FD-8745-9CC7FE689B57}" type="presOf" srcId="{9B50AE85-DEA1-41F3-9C2C-24A18069C473}" destId="{DF71F57E-D542-4163-95B1-92B1B114497F}" srcOrd="0" destOrd="0" presId="urn:microsoft.com/office/officeart/2016/7/layout/RoundedRectangleTimeline"/>
    <dgm:cxn modelId="{20D8CE92-2D07-4A59-B821-9D12C4FCA392}" type="presOf" srcId="{B157653D-2397-47E3-94A8-8E8B13726408}" destId="{C0D22B8F-54BF-4FAE-9F7C-B58FA74468D0}" srcOrd="0" destOrd="0" presId="urn:microsoft.com/office/officeart/2016/7/layout/RoundedRectangleTimeline"/>
    <dgm:cxn modelId="{3CBFCE93-46E8-49F6-B5CF-6A8C509DD646}" type="presOf" srcId="{4ACAC03F-F03D-4817-84E1-AE29BBA314B5}" destId="{C0317DA2-D763-4621-9680-990E0F78E293}" srcOrd="0" destOrd="0" presId="urn:microsoft.com/office/officeart/2016/7/layout/RoundedRectangleTimeline"/>
    <dgm:cxn modelId="{07B3E394-924A-4E99-AC7E-5E7641F79E97}" type="presOf" srcId="{CFC6C321-565B-4736-9600-0849B35804F7}" destId="{E1F35975-00CA-4B74-AB7C-CD8812C99AEF}" srcOrd="0" destOrd="0" presId="urn:microsoft.com/office/officeart/2016/7/layout/RoundedRectangleTimeline"/>
    <dgm:cxn modelId="{A4CE7A9B-B015-4E32-A86C-C3A08970D2FB}" srcId="{A86DFA04-31EF-49B6-AFAE-2287858E0303}" destId="{9B50AE85-DEA1-41F3-9C2C-24A18069C473}" srcOrd="0" destOrd="0" parTransId="{20A9B789-9B22-478C-970C-71496754809B}" sibTransId="{12A4AEA8-BC1D-4ADD-8236-A533A455F22E}"/>
    <dgm:cxn modelId="{5DBC27B7-7C55-4CB3-A369-73EC8627A58A}" type="presOf" srcId="{D8FCE50B-8057-456A-B2A9-965F28038B25}" destId="{FDB65D9B-1D75-443C-BEF8-109339A014F9}" srcOrd="0" destOrd="0" presId="urn:microsoft.com/office/officeart/2016/7/layout/RoundedRectangleTimeline"/>
    <dgm:cxn modelId="{950692EB-01A7-4BA3-A03C-6D1E2A5F26EE}" srcId="{A86DFA04-31EF-49B6-AFAE-2287858E0303}" destId="{B157653D-2397-47E3-94A8-8E8B13726408}" srcOrd="1" destOrd="0" parTransId="{7C340691-872A-42EE-977C-5B833001E6A0}" sibTransId="{C11CD3A4-ED92-4609-A589-8DA6272582F8}"/>
    <dgm:cxn modelId="{A1DD0BFE-1A98-40AA-BB60-9659ADA72CA3}" srcId="{A86DFA04-31EF-49B6-AFAE-2287858E0303}" destId="{501DC69F-43F9-4B1E-BE22-6D9FA0AFC528}" srcOrd="2" destOrd="0" parTransId="{D662275D-EF71-4EF0-8C53-5B09830A2AA4}" sibTransId="{05A1C2F3-0854-4F17-AD49-F6E4F5029DC1}"/>
    <dgm:cxn modelId="{D3D5DDFE-3C40-4FB4-A2D6-AF320BE8808D}" srcId="{AE7358A2-3D9A-4A4C-BBED-5424660EAD51}" destId="{D8FCE50B-8057-456A-B2A9-965F28038B25}" srcOrd="0" destOrd="0" parTransId="{D5DFEBC1-CD5A-4769-8915-305975D67145}" sibTransId="{338B3E43-3652-4902-AE82-69646DE76CA7}"/>
    <dgm:cxn modelId="{0B356D49-6E5B-4D1B-9DF3-8C8796EB99C0}" type="presParOf" srcId="{EBEA9F54-7364-45F9-829B-BF1EB38AEB12}" destId="{E5ACC412-2FBD-44C2-9121-B3EB973E5C66}" srcOrd="0" destOrd="0" presId="urn:microsoft.com/office/officeart/2016/7/layout/RoundedRectangleTimeline"/>
    <dgm:cxn modelId="{98BC8EED-0ABE-422F-B29A-3ED95FF46EFB}" type="presParOf" srcId="{E5ACC412-2FBD-44C2-9121-B3EB973E5C66}" destId="{DF71F57E-D542-4163-95B1-92B1B114497F}" srcOrd="0" destOrd="0" presId="urn:microsoft.com/office/officeart/2016/7/layout/RoundedRectangleTimeline"/>
    <dgm:cxn modelId="{3E6A0A2E-7FD7-4D2A-9BE8-7BD77F03C14F}" type="presParOf" srcId="{E5ACC412-2FBD-44C2-9121-B3EB973E5C66}" destId="{C0317DA2-D763-4621-9680-990E0F78E293}" srcOrd="1" destOrd="0" presId="urn:microsoft.com/office/officeart/2016/7/layout/RoundedRectangleTimeline"/>
    <dgm:cxn modelId="{0B3596E0-515C-452C-9014-28FFDCCDDC30}" type="presParOf" srcId="{E5ACC412-2FBD-44C2-9121-B3EB973E5C66}" destId="{6898D4C1-54F6-4DA4-9607-F444437C8E6E}" srcOrd="2" destOrd="0" presId="urn:microsoft.com/office/officeart/2016/7/layout/RoundedRectangleTimeline"/>
    <dgm:cxn modelId="{A9CDED32-40A9-4681-998E-34C3D4205E5A}" type="presParOf" srcId="{E5ACC412-2FBD-44C2-9121-B3EB973E5C66}" destId="{D73D486C-1D43-4208-9FD9-CC7C2550C1E8}" srcOrd="3" destOrd="0" presId="urn:microsoft.com/office/officeart/2016/7/layout/RoundedRectangleTimeline"/>
    <dgm:cxn modelId="{DD500D97-82E3-4291-AEFC-BB11144A370A}" type="presParOf" srcId="{E5ACC412-2FBD-44C2-9121-B3EB973E5C66}" destId="{4E7CBB81-AC5E-4EE7-85AC-B9C4581F507F}" srcOrd="4" destOrd="0" presId="urn:microsoft.com/office/officeart/2016/7/layout/RoundedRectangleTimeline"/>
    <dgm:cxn modelId="{98F4C3E3-20C5-4A44-BEE5-9E6A1994D4A9}" type="presParOf" srcId="{EBEA9F54-7364-45F9-829B-BF1EB38AEB12}" destId="{CDBD900D-671A-4B7A-AEE1-255109BAB918}" srcOrd="1" destOrd="0" presId="urn:microsoft.com/office/officeart/2016/7/layout/RoundedRectangleTimeline"/>
    <dgm:cxn modelId="{906CE25D-DEB5-4FF4-B3E7-B535A09C4800}" type="presParOf" srcId="{EBEA9F54-7364-45F9-829B-BF1EB38AEB12}" destId="{53484DED-F74E-4B4E-9E8B-3F206A29DEDD}" srcOrd="2" destOrd="0" presId="urn:microsoft.com/office/officeart/2016/7/layout/RoundedRectangleTimeline"/>
    <dgm:cxn modelId="{C121F15A-106A-4BA1-8EB3-21EE5F076F38}" type="presParOf" srcId="{53484DED-F74E-4B4E-9E8B-3F206A29DEDD}" destId="{C0D22B8F-54BF-4FAE-9F7C-B58FA74468D0}" srcOrd="0" destOrd="0" presId="urn:microsoft.com/office/officeart/2016/7/layout/RoundedRectangleTimeline"/>
    <dgm:cxn modelId="{FCB5CE0B-9A2C-4322-BFF2-92950AB09EDC}" type="presParOf" srcId="{53484DED-F74E-4B4E-9E8B-3F206A29DEDD}" destId="{E1F35975-00CA-4B74-AB7C-CD8812C99AEF}" srcOrd="1" destOrd="0" presId="urn:microsoft.com/office/officeart/2016/7/layout/RoundedRectangleTimeline"/>
    <dgm:cxn modelId="{8E1DD684-43F5-420F-BDC1-6AC747B39489}" type="presParOf" srcId="{53484DED-F74E-4B4E-9E8B-3F206A29DEDD}" destId="{152FB453-AA1C-4C6D-86AE-2A7A4BF73B8B}" srcOrd="2" destOrd="0" presId="urn:microsoft.com/office/officeart/2016/7/layout/RoundedRectangleTimeline"/>
    <dgm:cxn modelId="{1FE8405A-8A3D-49CC-8443-BD7EDEE12D2D}" type="presParOf" srcId="{53484DED-F74E-4B4E-9E8B-3F206A29DEDD}" destId="{BC9CEA29-8429-48CF-B30A-81626D4345E2}" srcOrd="3" destOrd="0" presId="urn:microsoft.com/office/officeart/2016/7/layout/RoundedRectangleTimeline"/>
    <dgm:cxn modelId="{61A8D5D7-F9FB-46B1-9FA0-B816AAA1D2DF}" type="presParOf" srcId="{53484DED-F74E-4B4E-9E8B-3F206A29DEDD}" destId="{F432CF4A-CFEA-4E45-BD59-26AD14D60A5D}" srcOrd="4" destOrd="0" presId="urn:microsoft.com/office/officeart/2016/7/layout/RoundedRectangleTimeline"/>
    <dgm:cxn modelId="{D5ECEB2B-0737-441C-8D3C-9681F5E73DC1}" type="presParOf" srcId="{EBEA9F54-7364-45F9-829B-BF1EB38AEB12}" destId="{54C24B14-3382-4169-9932-5867C1A9873B}" srcOrd="3" destOrd="0" presId="urn:microsoft.com/office/officeart/2016/7/layout/RoundedRectangleTimeline"/>
    <dgm:cxn modelId="{CF6F7C5C-0411-483A-A51D-C5061F50E19E}" type="presParOf" srcId="{EBEA9F54-7364-45F9-829B-BF1EB38AEB12}" destId="{06FAD99D-5FF8-4EBB-A5FB-F041578F76D4}" srcOrd="4" destOrd="0" presId="urn:microsoft.com/office/officeart/2016/7/layout/RoundedRectangleTimeline"/>
    <dgm:cxn modelId="{6DE8BD68-D816-4BB5-B98A-4916CB4E16C2}" type="presParOf" srcId="{06FAD99D-5FF8-4EBB-A5FB-F041578F76D4}" destId="{70073129-181E-4CDA-8814-F1E5000C8C53}" srcOrd="0" destOrd="0" presId="urn:microsoft.com/office/officeart/2016/7/layout/RoundedRectangleTimeline"/>
    <dgm:cxn modelId="{FC7F0BC7-3290-407D-96E2-0249574595BF}" type="presParOf" srcId="{06FAD99D-5FF8-4EBB-A5FB-F041578F76D4}" destId="{5A20FA73-3A21-4484-9105-C650E9C6EB1C}" srcOrd="1" destOrd="0" presId="urn:microsoft.com/office/officeart/2016/7/layout/RoundedRectangleTimeline"/>
    <dgm:cxn modelId="{9EFF1E54-9709-46E0-8DD5-6979BDD49FC7}" type="presParOf" srcId="{06FAD99D-5FF8-4EBB-A5FB-F041578F76D4}" destId="{26F3F9B3-7461-4A61-97B5-AF1F062A6A31}" srcOrd="2" destOrd="0" presId="urn:microsoft.com/office/officeart/2016/7/layout/RoundedRectangleTimeline"/>
    <dgm:cxn modelId="{418CB3FB-CBCA-4137-A09E-CDF1B736ED1D}" type="presParOf" srcId="{06FAD99D-5FF8-4EBB-A5FB-F041578F76D4}" destId="{6AD3676B-B35C-4F1B-B891-E6A623B39C7E}" srcOrd="3" destOrd="0" presId="urn:microsoft.com/office/officeart/2016/7/layout/RoundedRectangleTimeline"/>
    <dgm:cxn modelId="{0F49EE4B-8FEC-4562-A000-799C3B79D0E9}" type="presParOf" srcId="{06FAD99D-5FF8-4EBB-A5FB-F041578F76D4}" destId="{11B4905D-2274-468C-AF2A-5EB9623228BD}" srcOrd="4" destOrd="0" presId="urn:microsoft.com/office/officeart/2016/7/layout/RoundedRectangleTimeline"/>
    <dgm:cxn modelId="{967039AD-4C84-4678-8B8C-2DA21E4046F6}" type="presParOf" srcId="{EBEA9F54-7364-45F9-829B-BF1EB38AEB12}" destId="{BA5551F3-BB68-446A-8242-9B50C869257A}" srcOrd="5" destOrd="0" presId="urn:microsoft.com/office/officeart/2016/7/layout/RoundedRectangleTimeline"/>
    <dgm:cxn modelId="{4259DB30-9CB9-446A-BEBB-F0D0DC2CF7CA}" type="presParOf" srcId="{EBEA9F54-7364-45F9-829B-BF1EB38AEB12}" destId="{7718219C-0C5B-4CAF-A510-792E6E5E41C1}" srcOrd="6" destOrd="0" presId="urn:microsoft.com/office/officeart/2016/7/layout/RoundedRectangleTimeline"/>
    <dgm:cxn modelId="{A0642DD3-4108-4308-ADA5-3CB1376143A9}" type="presParOf" srcId="{7718219C-0C5B-4CAF-A510-792E6E5E41C1}" destId="{FCD37457-9C59-4172-BCA9-F6DD3F8790D5}" srcOrd="0" destOrd="0" presId="urn:microsoft.com/office/officeart/2016/7/layout/RoundedRectangleTimeline"/>
    <dgm:cxn modelId="{1858F90E-D062-4353-990F-7C78AD26B79D}" type="presParOf" srcId="{7718219C-0C5B-4CAF-A510-792E6E5E41C1}" destId="{FDB65D9B-1D75-443C-BEF8-109339A014F9}" srcOrd="1" destOrd="0" presId="urn:microsoft.com/office/officeart/2016/7/layout/RoundedRectangleTimeline"/>
    <dgm:cxn modelId="{B78592F3-E2E2-4E70-8D4E-C472E028C230}" type="presParOf" srcId="{7718219C-0C5B-4CAF-A510-792E6E5E41C1}" destId="{CA5E20EB-82C1-48EB-94ED-CE7DA89B43C2}" srcOrd="2" destOrd="0" presId="urn:microsoft.com/office/officeart/2016/7/layout/RoundedRectangleTimeline"/>
    <dgm:cxn modelId="{3E477D7B-DB26-495D-B262-9494341F0913}" type="presParOf" srcId="{7718219C-0C5B-4CAF-A510-792E6E5E41C1}" destId="{B2DE1D64-24D2-43CD-B852-43FDF8357ACE}" srcOrd="3" destOrd="0" presId="urn:microsoft.com/office/officeart/2016/7/layout/RoundedRectangleTimeline"/>
    <dgm:cxn modelId="{F411EEC1-EA16-47BA-8DFC-4896B731C2F6}" type="presParOf" srcId="{7718219C-0C5B-4CAF-A510-792E6E5E41C1}" destId="{1683A45D-856A-48E0-985B-FE990DF390D0}" srcOrd="4" destOrd="0" presId="urn:microsoft.com/office/officeart/2016/7/layout/RoundedRectangle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6DFA04-31EF-49B6-AFAE-2287858E0303}" type="doc">
      <dgm:prSet loTypeId="urn:microsoft.com/office/officeart/2016/7/layout/RoundedRectangleTimeline" loCatId="process" qsTypeId="urn:microsoft.com/office/officeart/2005/8/quickstyle/simple1" qsCatId="simple" csTypeId="urn:microsoft.com/office/officeart/2005/8/colors/colorful5" csCatId="colorful" phldr="1"/>
      <dgm:spPr/>
      <dgm:t>
        <a:bodyPr/>
        <a:lstStyle/>
        <a:p>
          <a:endParaRPr lang="en-US"/>
        </a:p>
      </dgm:t>
    </dgm:pt>
    <dgm:pt modelId="{9B50AE85-DEA1-41F3-9C2C-24A18069C473}">
      <dgm:prSet custT="1"/>
      <dgm:spPr/>
      <dgm:t>
        <a:bodyPr/>
        <a:lstStyle/>
        <a:p>
          <a:r>
            <a:rPr lang="en-US" sz="1200" b="1">
              <a:latin typeface="+mn-lt"/>
            </a:rPr>
            <a:t>2019-2020</a:t>
          </a:r>
        </a:p>
      </dgm:t>
    </dgm:pt>
    <dgm:pt modelId="{20A9B789-9B22-478C-970C-71496754809B}" type="parTrans" cxnId="{A4CE7A9B-B015-4E32-A86C-C3A08970D2FB}">
      <dgm:prSet/>
      <dgm:spPr/>
      <dgm:t>
        <a:bodyPr/>
        <a:lstStyle/>
        <a:p>
          <a:pPr algn="l"/>
          <a:endParaRPr lang="en-US"/>
        </a:p>
      </dgm:t>
    </dgm:pt>
    <dgm:pt modelId="{12A4AEA8-BC1D-4ADD-8236-A533A455F22E}" type="sibTrans" cxnId="{A4CE7A9B-B015-4E32-A86C-C3A08970D2FB}">
      <dgm:prSet/>
      <dgm:spPr/>
      <dgm:t>
        <a:bodyPr/>
        <a:lstStyle/>
        <a:p>
          <a:endParaRPr lang="en-US"/>
        </a:p>
      </dgm:t>
    </dgm:pt>
    <dgm:pt modelId="{82968BA3-DFCC-4B51-ABB1-F1F4791698B0}">
      <dgm:prSet custT="1"/>
      <dgm:spPr/>
      <dgm:t>
        <a:bodyPr/>
        <a:lstStyle/>
        <a:p>
          <a:r>
            <a:rPr lang="en-US" sz="1400" b="1" u="sng">
              <a:latin typeface="+mn-lt"/>
            </a:rPr>
            <a:t>Public Review Draft Plan</a:t>
          </a:r>
        </a:p>
        <a:p>
          <a:r>
            <a:rPr lang="en-US" sz="1400">
              <a:latin typeface="+mj-lt"/>
            </a:rPr>
            <a:t>Public meetings, pop-ups at community events</a:t>
          </a:r>
        </a:p>
        <a:p>
          <a:r>
            <a:rPr lang="en-US" sz="1400">
              <a:latin typeface="+mj-lt"/>
            </a:rPr>
            <a:t>LPAB, Cultural Affairs Commission, PRAC, BPAC, Commission on Aging, MCPD, Library Commission, ZUC &amp; Planning Commission meetings</a:t>
          </a:r>
        </a:p>
        <a:p>
          <a:r>
            <a:rPr lang="en-US" sz="1400">
              <a:latin typeface="+mj-lt"/>
            </a:rPr>
            <a:t>4 CAG meetings: Review of Preliminary Draft comments, implementation, how feedback has been incorporated, initial ZIP feasibility study</a:t>
          </a:r>
        </a:p>
      </dgm:t>
    </dgm:pt>
    <dgm:pt modelId="{B474C1A9-9141-4567-8AA6-A8446206794E}" type="parTrans" cxnId="{E50EA410-61F4-443F-B045-5AC0708EA191}">
      <dgm:prSet/>
      <dgm:spPr/>
      <dgm:t>
        <a:bodyPr/>
        <a:lstStyle/>
        <a:p>
          <a:pPr algn="l"/>
          <a:endParaRPr lang="en-US"/>
        </a:p>
      </dgm:t>
    </dgm:pt>
    <dgm:pt modelId="{8BC987EC-BEB5-4480-B241-99E630336DA8}" type="sibTrans" cxnId="{E50EA410-61F4-443F-B045-5AC0708EA191}">
      <dgm:prSet/>
      <dgm:spPr/>
      <dgm:t>
        <a:bodyPr/>
        <a:lstStyle/>
        <a:p>
          <a:endParaRPr lang="en-US"/>
        </a:p>
      </dgm:t>
    </dgm:pt>
    <dgm:pt modelId="{B157653D-2397-47E3-94A8-8E8B13726408}">
      <dgm:prSet custT="1"/>
      <dgm:spPr/>
      <dgm:t>
        <a:bodyPr/>
        <a:lstStyle/>
        <a:p>
          <a:r>
            <a:rPr lang="en-US" sz="1200" b="1">
              <a:latin typeface="+mn-lt"/>
            </a:rPr>
            <a:t>2020-2021</a:t>
          </a:r>
        </a:p>
      </dgm:t>
    </dgm:pt>
    <dgm:pt modelId="{7C340691-872A-42EE-977C-5B833001E6A0}" type="parTrans" cxnId="{950692EB-01A7-4BA3-A03C-6D1E2A5F26EE}">
      <dgm:prSet/>
      <dgm:spPr/>
      <dgm:t>
        <a:bodyPr/>
        <a:lstStyle/>
        <a:p>
          <a:pPr algn="l"/>
          <a:endParaRPr lang="en-US"/>
        </a:p>
      </dgm:t>
    </dgm:pt>
    <dgm:pt modelId="{C11CD3A4-ED92-4609-A589-8DA6272582F8}" type="sibTrans" cxnId="{950692EB-01A7-4BA3-A03C-6D1E2A5F26EE}">
      <dgm:prSet/>
      <dgm:spPr/>
      <dgm:t>
        <a:bodyPr/>
        <a:lstStyle/>
        <a:p>
          <a:endParaRPr lang="en-US"/>
        </a:p>
      </dgm:t>
    </dgm:pt>
    <dgm:pt modelId="{CFC6C321-565B-4736-9600-0849B35804F7}">
      <dgm:prSet custT="1"/>
      <dgm:spPr/>
      <dgm:t>
        <a:bodyPr/>
        <a:lstStyle/>
        <a:p>
          <a:r>
            <a:rPr lang="en-US" sz="1400" b="1" u="sng">
              <a:latin typeface="+mn-lt"/>
            </a:rPr>
            <a:t>Plan &amp; CEQA Revision &amp; ZIP Analysis</a:t>
          </a:r>
        </a:p>
        <a:p>
          <a:r>
            <a:rPr lang="en-US" sz="1400">
              <a:latin typeface="+mj-lt"/>
            </a:rPr>
            <a:t>Reviewing community comments &amp; revising Plan &amp; EIR</a:t>
          </a:r>
        </a:p>
        <a:p>
          <a:r>
            <a:rPr lang="en-US" sz="1400">
              <a:latin typeface="+mj-lt"/>
            </a:rPr>
            <a:t>Economic analysis for Zoning Incentive Program (ZIP) </a:t>
          </a:r>
        </a:p>
        <a:p>
          <a:r>
            <a:rPr lang="en-US" sz="1400">
              <a:latin typeface="+mj-lt"/>
            </a:rPr>
            <a:t>3 CAG meetings: Community benefits prioritization, ZIP structure and benefits, housing &amp; implementation strategies</a:t>
          </a:r>
        </a:p>
      </dgm:t>
    </dgm:pt>
    <dgm:pt modelId="{E16317D1-6F50-4823-97B7-A2996F0FE94D}" type="parTrans" cxnId="{1CBB0F56-2A16-469E-B30F-2E05729C9C4B}">
      <dgm:prSet/>
      <dgm:spPr/>
      <dgm:t>
        <a:bodyPr/>
        <a:lstStyle/>
        <a:p>
          <a:pPr algn="l"/>
          <a:endParaRPr lang="en-US"/>
        </a:p>
      </dgm:t>
    </dgm:pt>
    <dgm:pt modelId="{E552DB50-1B67-4762-89F9-7D3490111E2B}" type="sibTrans" cxnId="{1CBB0F56-2A16-469E-B30F-2E05729C9C4B}">
      <dgm:prSet/>
      <dgm:spPr/>
      <dgm:t>
        <a:bodyPr/>
        <a:lstStyle/>
        <a:p>
          <a:endParaRPr lang="en-US"/>
        </a:p>
      </dgm:t>
    </dgm:pt>
    <dgm:pt modelId="{501DC69F-43F9-4B1E-BE22-6D9FA0AFC528}">
      <dgm:prSet custT="1"/>
      <dgm:spPr/>
      <dgm:t>
        <a:bodyPr/>
        <a:lstStyle/>
        <a:p>
          <a:r>
            <a:rPr lang="en-US" sz="1200" b="1">
              <a:latin typeface="+mn-lt"/>
            </a:rPr>
            <a:t>2021-2023</a:t>
          </a:r>
        </a:p>
      </dgm:t>
    </dgm:pt>
    <dgm:pt modelId="{D662275D-EF71-4EF0-8C53-5B09830A2AA4}" type="parTrans" cxnId="{A1DD0BFE-1A98-40AA-BB60-9659ADA72CA3}">
      <dgm:prSet/>
      <dgm:spPr/>
      <dgm:t>
        <a:bodyPr/>
        <a:lstStyle/>
        <a:p>
          <a:pPr algn="l"/>
          <a:endParaRPr lang="en-US"/>
        </a:p>
      </dgm:t>
    </dgm:pt>
    <dgm:pt modelId="{05A1C2F3-0854-4F17-AD49-F6E4F5029DC1}" type="sibTrans" cxnId="{A1DD0BFE-1A98-40AA-BB60-9659ADA72CA3}">
      <dgm:prSet/>
      <dgm:spPr/>
      <dgm:t>
        <a:bodyPr/>
        <a:lstStyle/>
        <a:p>
          <a:endParaRPr lang="en-US"/>
        </a:p>
      </dgm:t>
    </dgm:pt>
    <dgm:pt modelId="{44097D21-977F-4452-AE35-C129A16A3F89}">
      <dgm:prSet custT="1"/>
      <dgm:spPr/>
      <dgm:t>
        <a:bodyPr/>
        <a:lstStyle/>
        <a:p>
          <a:r>
            <a:rPr lang="en-US" sz="1400" b="1" u="sng">
              <a:latin typeface="+mn-lt"/>
            </a:rPr>
            <a:t>Zoning Drafting &amp; Review</a:t>
          </a:r>
        </a:p>
        <a:p>
          <a:r>
            <a:rPr lang="en-US" sz="1400">
              <a:latin typeface="+mj-lt"/>
            </a:rPr>
            <a:t>3 community meetings on zoning topics, online survey, targeted meetings w/BAMBD, Chinatown &amp; Jack London</a:t>
          </a:r>
        </a:p>
        <a:p>
          <a:r>
            <a:rPr lang="en-US" sz="1400">
              <a:latin typeface="+mj-lt"/>
            </a:rPr>
            <a:t>2 LPAB &amp; 3 ZUC meetings</a:t>
          </a:r>
        </a:p>
        <a:p>
          <a:r>
            <a:rPr lang="en-US" sz="1400">
              <a:latin typeface="+mj-lt"/>
            </a:rPr>
            <a:t>3 CAG meetings: Zoning, policy objectives &amp; affordable housing/ZIP study session</a:t>
          </a:r>
        </a:p>
      </dgm:t>
    </dgm:pt>
    <dgm:pt modelId="{5FFA1078-907B-401E-8F53-8B5E1527C8B3}" type="parTrans" cxnId="{F88F4232-77DC-40B9-BB0F-3421FBFA38E2}">
      <dgm:prSet/>
      <dgm:spPr/>
      <dgm:t>
        <a:bodyPr/>
        <a:lstStyle/>
        <a:p>
          <a:pPr algn="l"/>
          <a:endParaRPr lang="en-US"/>
        </a:p>
      </dgm:t>
    </dgm:pt>
    <dgm:pt modelId="{EB2757D3-D785-439B-8033-3912AFC7CDAA}" type="sibTrans" cxnId="{F88F4232-77DC-40B9-BB0F-3421FBFA38E2}">
      <dgm:prSet/>
      <dgm:spPr/>
      <dgm:t>
        <a:bodyPr/>
        <a:lstStyle/>
        <a:p>
          <a:endParaRPr lang="en-US"/>
        </a:p>
      </dgm:t>
    </dgm:pt>
    <dgm:pt modelId="{AE7358A2-3D9A-4A4C-BBED-5424660EAD51}">
      <dgm:prSet custT="1"/>
      <dgm:spPr/>
      <dgm:t>
        <a:bodyPr/>
        <a:lstStyle/>
        <a:p>
          <a:r>
            <a:rPr lang="en-US" sz="1200" b="1">
              <a:latin typeface="+mn-lt"/>
            </a:rPr>
            <a:t>2024</a:t>
          </a:r>
        </a:p>
      </dgm:t>
    </dgm:pt>
    <dgm:pt modelId="{8A0C3D83-7482-48F5-9A7B-7BCCFFA89D39}" type="parTrans" cxnId="{AB4C7C27-9298-4339-A781-9A16BCBB27E7}">
      <dgm:prSet/>
      <dgm:spPr/>
      <dgm:t>
        <a:bodyPr/>
        <a:lstStyle/>
        <a:p>
          <a:pPr algn="l"/>
          <a:endParaRPr lang="en-US"/>
        </a:p>
      </dgm:t>
    </dgm:pt>
    <dgm:pt modelId="{BCA8377F-58EC-40FD-8F05-DF4E529335AA}" type="sibTrans" cxnId="{AB4C7C27-9298-4339-A781-9A16BCBB27E7}">
      <dgm:prSet/>
      <dgm:spPr/>
      <dgm:t>
        <a:bodyPr/>
        <a:lstStyle/>
        <a:p>
          <a:endParaRPr lang="en-US"/>
        </a:p>
      </dgm:t>
    </dgm:pt>
    <dgm:pt modelId="{D8FCE50B-8057-456A-B2A9-965F28038B25}">
      <dgm:prSet custT="1"/>
      <dgm:spPr/>
      <dgm:t>
        <a:bodyPr/>
        <a:lstStyle/>
        <a:p>
          <a:r>
            <a:rPr lang="en-US" sz="1400" b="1" u="sng">
              <a:latin typeface="+mn-lt"/>
            </a:rPr>
            <a:t>Zoning Revisions &amp; Adoption</a:t>
          </a:r>
        </a:p>
        <a:p>
          <a:r>
            <a:rPr lang="en-US" sz="1400">
              <a:latin typeface="+mj-lt"/>
            </a:rPr>
            <a:t>LPAB meeting, 2 Planning Commission meetings</a:t>
          </a:r>
        </a:p>
        <a:p>
          <a:r>
            <a:rPr lang="en-US" sz="1400">
              <a:latin typeface="+mj-lt"/>
            </a:rPr>
            <a:t>2 CAG meetings: plan &amp; zoning</a:t>
          </a:r>
        </a:p>
        <a:p>
          <a:r>
            <a:rPr lang="en-US" sz="1400">
              <a:latin typeface="+mj-lt"/>
            </a:rPr>
            <a:t>Adoption hearings: CED &amp; Council</a:t>
          </a:r>
        </a:p>
      </dgm:t>
    </dgm:pt>
    <dgm:pt modelId="{D5DFEBC1-CD5A-4769-8915-305975D67145}" type="parTrans" cxnId="{D3D5DDFE-3C40-4FB4-A2D6-AF320BE8808D}">
      <dgm:prSet/>
      <dgm:spPr/>
      <dgm:t>
        <a:bodyPr/>
        <a:lstStyle/>
        <a:p>
          <a:pPr algn="l"/>
          <a:endParaRPr lang="en-US"/>
        </a:p>
      </dgm:t>
    </dgm:pt>
    <dgm:pt modelId="{338B3E43-3652-4902-AE82-69646DE76CA7}" type="sibTrans" cxnId="{D3D5DDFE-3C40-4FB4-A2D6-AF320BE8808D}">
      <dgm:prSet/>
      <dgm:spPr/>
      <dgm:t>
        <a:bodyPr/>
        <a:lstStyle/>
        <a:p>
          <a:endParaRPr lang="en-US"/>
        </a:p>
      </dgm:t>
    </dgm:pt>
    <dgm:pt modelId="{EBEA9F54-7364-45F9-829B-BF1EB38AEB12}" type="pres">
      <dgm:prSet presAssocID="{A86DFA04-31EF-49B6-AFAE-2287858E0303}" presName="Name0" presStyleCnt="0">
        <dgm:presLayoutVars>
          <dgm:chMax/>
          <dgm:chPref/>
          <dgm:animLvl val="lvl"/>
        </dgm:presLayoutVars>
      </dgm:prSet>
      <dgm:spPr/>
    </dgm:pt>
    <dgm:pt modelId="{E5ACC412-2FBD-44C2-9121-B3EB973E5C66}" type="pres">
      <dgm:prSet presAssocID="{9B50AE85-DEA1-41F3-9C2C-24A18069C473}" presName="composite1" presStyleCnt="0"/>
      <dgm:spPr/>
    </dgm:pt>
    <dgm:pt modelId="{DF71F57E-D542-4163-95B1-92B1B114497F}" type="pres">
      <dgm:prSet presAssocID="{9B50AE85-DEA1-41F3-9C2C-24A18069C473}" presName="parent1" presStyleLbl="alignNode1" presStyleIdx="0" presStyleCnt="4">
        <dgm:presLayoutVars>
          <dgm:chMax val="1"/>
          <dgm:chPref val="1"/>
          <dgm:bulletEnabled val="1"/>
        </dgm:presLayoutVars>
      </dgm:prSet>
      <dgm:spPr/>
    </dgm:pt>
    <dgm:pt modelId="{C0317DA2-D763-4621-9680-990E0F78E293}" type="pres">
      <dgm:prSet presAssocID="{9B50AE85-DEA1-41F3-9C2C-24A18069C473}" presName="Childtext1" presStyleLbl="revTx" presStyleIdx="0" presStyleCnt="4">
        <dgm:presLayoutVars>
          <dgm:bulletEnabled val="1"/>
        </dgm:presLayoutVars>
      </dgm:prSet>
      <dgm:spPr/>
    </dgm:pt>
    <dgm:pt modelId="{6898D4C1-54F6-4DA4-9607-F444437C8E6E}" type="pres">
      <dgm:prSet presAssocID="{9B50AE85-DEA1-41F3-9C2C-24A18069C473}" presName="ConnectLine1" presStyleLbl="sibTrans1D1" presStyleIdx="0" presStyleCnt="4"/>
      <dgm:spPr>
        <a:noFill/>
        <a:ln w="6350" cap="flat" cmpd="sng" algn="ctr">
          <a:solidFill>
            <a:schemeClr val="accent5">
              <a:hueOff val="0"/>
              <a:satOff val="0"/>
              <a:lumOff val="0"/>
              <a:alphaOff val="0"/>
            </a:schemeClr>
          </a:solidFill>
          <a:prstDash val="dash"/>
          <a:miter lim="800000"/>
        </a:ln>
        <a:effectLst/>
      </dgm:spPr>
    </dgm:pt>
    <dgm:pt modelId="{D73D486C-1D43-4208-9FD9-CC7C2550C1E8}" type="pres">
      <dgm:prSet presAssocID="{9B50AE85-DEA1-41F3-9C2C-24A18069C473}" presName="ConnectLineEnd1" presStyleLbl="lnNode1" presStyleIdx="0" presStyleCnt="4"/>
      <dgm:spPr/>
    </dgm:pt>
    <dgm:pt modelId="{4E7CBB81-AC5E-4EE7-85AC-B9C4581F507F}" type="pres">
      <dgm:prSet presAssocID="{9B50AE85-DEA1-41F3-9C2C-24A18069C473}" presName="EmptyPane1" presStyleCnt="0"/>
      <dgm:spPr/>
    </dgm:pt>
    <dgm:pt modelId="{CDBD900D-671A-4B7A-AEE1-255109BAB918}" type="pres">
      <dgm:prSet presAssocID="{12A4AEA8-BC1D-4ADD-8236-A533A455F22E}" presName="spaceBetweenRectangles1" presStyleCnt="0"/>
      <dgm:spPr/>
    </dgm:pt>
    <dgm:pt modelId="{53484DED-F74E-4B4E-9E8B-3F206A29DEDD}" type="pres">
      <dgm:prSet presAssocID="{B157653D-2397-47E3-94A8-8E8B13726408}" presName="composite1" presStyleCnt="0"/>
      <dgm:spPr/>
    </dgm:pt>
    <dgm:pt modelId="{C0D22B8F-54BF-4FAE-9F7C-B58FA74468D0}" type="pres">
      <dgm:prSet presAssocID="{B157653D-2397-47E3-94A8-8E8B13726408}" presName="parent1" presStyleLbl="alignNode1" presStyleIdx="1" presStyleCnt="4">
        <dgm:presLayoutVars>
          <dgm:chMax val="1"/>
          <dgm:chPref val="1"/>
          <dgm:bulletEnabled val="1"/>
        </dgm:presLayoutVars>
      </dgm:prSet>
      <dgm:spPr/>
    </dgm:pt>
    <dgm:pt modelId="{E1F35975-00CA-4B74-AB7C-CD8812C99AEF}" type="pres">
      <dgm:prSet presAssocID="{B157653D-2397-47E3-94A8-8E8B13726408}" presName="Childtext1" presStyleLbl="revTx" presStyleIdx="1" presStyleCnt="4">
        <dgm:presLayoutVars>
          <dgm:bulletEnabled val="1"/>
        </dgm:presLayoutVars>
      </dgm:prSet>
      <dgm:spPr/>
    </dgm:pt>
    <dgm:pt modelId="{152FB453-AA1C-4C6D-86AE-2A7A4BF73B8B}" type="pres">
      <dgm:prSet presAssocID="{B157653D-2397-47E3-94A8-8E8B13726408}" presName="ConnectLine1" presStyleLbl="sibTrans1D1" presStyleIdx="1" presStyleCnt="4"/>
      <dgm:spPr>
        <a:noFill/>
        <a:ln w="6350" cap="flat" cmpd="sng" algn="ctr">
          <a:solidFill>
            <a:schemeClr val="accent5">
              <a:hueOff val="-2252848"/>
              <a:satOff val="-5806"/>
              <a:lumOff val="-3922"/>
              <a:alphaOff val="0"/>
            </a:schemeClr>
          </a:solidFill>
          <a:prstDash val="dash"/>
          <a:miter lim="800000"/>
        </a:ln>
        <a:effectLst/>
      </dgm:spPr>
    </dgm:pt>
    <dgm:pt modelId="{BC9CEA29-8429-48CF-B30A-81626D4345E2}" type="pres">
      <dgm:prSet presAssocID="{B157653D-2397-47E3-94A8-8E8B13726408}" presName="ConnectLineEnd1" presStyleLbl="lnNode1" presStyleIdx="1" presStyleCnt="4"/>
      <dgm:spPr/>
    </dgm:pt>
    <dgm:pt modelId="{F432CF4A-CFEA-4E45-BD59-26AD14D60A5D}" type="pres">
      <dgm:prSet presAssocID="{B157653D-2397-47E3-94A8-8E8B13726408}" presName="EmptyPane1" presStyleCnt="0"/>
      <dgm:spPr/>
    </dgm:pt>
    <dgm:pt modelId="{54C24B14-3382-4169-9932-5867C1A9873B}" type="pres">
      <dgm:prSet presAssocID="{C11CD3A4-ED92-4609-A589-8DA6272582F8}" presName="spaceBetweenRectangles1" presStyleCnt="0"/>
      <dgm:spPr/>
    </dgm:pt>
    <dgm:pt modelId="{06FAD99D-5FF8-4EBB-A5FB-F041578F76D4}" type="pres">
      <dgm:prSet presAssocID="{501DC69F-43F9-4B1E-BE22-6D9FA0AFC528}" presName="composite1" presStyleCnt="0"/>
      <dgm:spPr/>
    </dgm:pt>
    <dgm:pt modelId="{70073129-181E-4CDA-8814-F1E5000C8C53}" type="pres">
      <dgm:prSet presAssocID="{501DC69F-43F9-4B1E-BE22-6D9FA0AFC528}" presName="parent1" presStyleLbl="alignNode1" presStyleIdx="2" presStyleCnt="4">
        <dgm:presLayoutVars>
          <dgm:chMax val="1"/>
          <dgm:chPref val="1"/>
          <dgm:bulletEnabled val="1"/>
        </dgm:presLayoutVars>
      </dgm:prSet>
      <dgm:spPr/>
    </dgm:pt>
    <dgm:pt modelId="{5A20FA73-3A21-4484-9105-C650E9C6EB1C}" type="pres">
      <dgm:prSet presAssocID="{501DC69F-43F9-4B1E-BE22-6D9FA0AFC528}" presName="Childtext1" presStyleLbl="revTx" presStyleIdx="2" presStyleCnt="4">
        <dgm:presLayoutVars>
          <dgm:bulletEnabled val="1"/>
        </dgm:presLayoutVars>
      </dgm:prSet>
      <dgm:spPr/>
    </dgm:pt>
    <dgm:pt modelId="{26F3F9B3-7461-4A61-97B5-AF1F062A6A31}" type="pres">
      <dgm:prSet presAssocID="{501DC69F-43F9-4B1E-BE22-6D9FA0AFC528}" presName="ConnectLine1" presStyleLbl="sibTrans1D1" presStyleIdx="2" presStyleCnt="4"/>
      <dgm:spPr>
        <a:noFill/>
        <a:ln w="6350" cap="flat" cmpd="sng" algn="ctr">
          <a:solidFill>
            <a:schemeClr val="accent5">
              <a:hueOff val="-4505695"/>
              <a:satOff val="-11613"/>
              <a:lumOff val="-7843"/>
              <a:alphaOff val="0"/>
            </a:schemeClr>
          </a:solidFill>
          <a:prstDash val="dash"/>
          <a:miter lim="800000"/>
        </a:ln>
        <a:effectLst/>
      </dgm:spPr>
    </dgm:pt>
    <dgm:pt modelId="{6AD3676B-B35C-4F1B-B891-E6A623B39C7E}" type="pres">
      <dgm:prSet presAssocID="{501DC69F-43F9-4B1E-BE22-6D9FA0AFC528}" presName="ConnectLineEnd1" presStyleLbl="lnNode1" presStyleIdx="2" presStyleCnt="4"/>
      <dgm:spPr/>
    </dgm:pt>
    <dgm:pt modelId="{11B4905D-2274-468C-AF2A-5EB9623228BD}" type="pres">
      <dgm:prSet presAssocID="{501DC69F-43F9-4B1E-BE22-6D9FA0AFC528}" presName="EmptyPane1" presStyleCnt="0"/>
      <dgm:spPr/>
    </dgm:pt>
    <dgm:pt modelId="{BA5551F3-BB68-446A-8242-9B50C869257A}" type="pres">
      <dgm:prSet presAssocID="{05A1C2F3-0854-4F17-AD49-F6E4F5029DC1}" presName="spaceBetweenRectangles1" presStyleCnt="0"/>
      <dgm:spPr/>
    </dgm:pt>
    <dgm:pt modelId="{7718219C-0C5B-4CAF-A510-792E6E5E41C1}" type="pres">
      <dgm:prSet presAssocID="{AE7358A2-3D9A-4A4C-BBED-5424660EAD51}" presName="composite1" presStyleCnt="0"/>
      <dgm:spPr/>
    </dgm:pt>
    <dgm:pt modelId="{FCD37457-9C59-4172-BCA9-F6DD3F8790D5}" type="pres">
      <dgm:prSet presAssocID="{AE7358A2-3D9A-4A4C-BBED-5424660EAD51}" presName="parent1" presStyleLbl="alignNode1" presStyleIdx="3" presStyleCnt="4">
        <dgm:presLayoutVars>
          <dgm:chMax val="1"/>
          <dgm:chPref val="1"/>
          <dgm:bulletEnabled val="1"/>
        </dgm:presLayoutVars>
      </dgm:prSet>
      <dgm:spPr/>
    </dgm:pt>
    <dgm:pt modelId="{FDB65D9B-1D75-443C-BEF8-109339A014F9}" type="pres">
      <dgm:prSet presAssocID="{AE7358A2-3D9A-4A4C-BBED-5424660EAD51}" presName="Childtext1" presStyleLbl="revTx" presStyleIdx="3" presStyleCnt="4">
        <dgm:presLayoutVars>
          <dgm:bulletEnabled val="1"/>
        </dgm:presLayoutVars>
      </dgm:prSet>
      <dgm:spPr/>
    </dgm:pt>
    <dgm:pt modelId="{CA5E20EB-82C1-48EB-94ED-CE7DA89B43C2}" type="pres">
      <dgm:prSet presAssocID="{AE7358A2-3D9A-4A4C-BBED-5424660EAD51}" presName="ConnectLine1" presStyleLbl="sibTrans1D1" presStyleIdx="3" presStyleCnt="4"/>
      <dgm:spPr>
        <a:noFill/>
        <a:ln w="6350" cap="flat" cmpd="sng" algn="ctr">
          <a:solidFill>
            <a:schemeClr val="accent5">
              <a:hueOff val="-6758543"/>
              <a:satOff val="-17419"/>
              <a:lumOff val="-11765"/>
              <a:alphaOff val="0"/>
            </a:schemeClr>
          </a:solidFill>
          <a:prstDash val="dash"/>
          <a:miter lim="800000"/>
        </a:ln>
        <a:effectLst/>
      </dgm:spPr>
    </dgm:pt>
    <dgm:pt modelId="{B2DE1D64-24D2-43CD-B852-43FDF8357ACE}" type="pres">
      <dgm:prSet presAssocID="{AE7358A2-3D9A-4A4C-BBED-5424660EAD51}" presName="ConnectLineEnd1" presStyleLbl="lnNode1" presStyleIdx="3" presStyleCnt="4"/>
      <dgm:spPr/>
    </dgm:pt>
    <dgm:pt modelId="{1683A45D-856A-48E0-985B-FE990DF390D0}" type="pres">
      <dgm:prSet presAssocID="{AE7358A2-3D9A-4A4C-BBED-5424660EAD51}" presName="EmptyPane1" presStyleCnt="0"/>
      <dgm:spPr/>
    </dgm:pt>
  </dgm:ptLst>
  <dgm:cxnLst>
    <dgm:cxn modelId="{E50EA410-61F4-443F-B045-5AC0708EA191}" srcId="{9B50AE85-DEA1-41F3-9C2C-24A18069C473}" destId="{82968BA3-DFCC-4B51-ABB1-F1F4791698B0}" srcOrd="0" destOrd="0" parTransId="{B474C1A9-9141-4567-8AA6-A8446206794E}" sibTransId="{8BC987EC-BEB5-4480-B241-99E630336DA8}"/>
    <dgm:cxn modelId="{AB4C7C27-9298-4339-A781-9A16BCBB27E7}" srcId="{A86DFA04-31EF-49B6-AFAE-2287858E0303}" destId="{AE7358A2-3D9A-4A4C-BBED-5424660EAD51}" srcOrd="3" destOrd="0" parTransId="{8A0C3D83-7482-48F5-9A7B-7BCCFFA89D39}" sibTransId="{BCA8377F-58EC-40FD-8F05-DF4E529335AA}"/>
    <dgm:cxn modelId="{CB11D42C-DB01-444C-B889-A695DBB86B77}" type="presOf" srcId="{AE7358A2-3D9A-4A4C-BBED-5424660EAD51}" destId="{FCD37457-9C59-4172-BCA9-F6DD3F8790D5}" srcOrd="0" destOrd="0" presId="urn:microsoft.com/office/officeart/2016/7/layout/RoundedRectangleTimeline"/>
    <dgm:cxn modelId="{AED1CC2F-C2A3-4A40-80FC-0F8E1651414C}" type="presOf" srcId="{A86DFA04-31EF-49B6-AFAE-2287858E0303}" destId="{EBEA9F54-7364-45F9-829B-BF1EB38AEB12}" srcOrd="0" destOrd="0" presId="urn:microsoft.com/office/officeart/2016/7/layout/RoundedRectangleTimeline"/>
    <dgm:cxn modelId="{F88F4232-77DC-40B9-BB0F-3421FBFA38E2}" srcId="{501DC69F-43F9-4B1E-BE22-6D9FA0AFC528}" destId="{44097D21-977F-4452-AE35-C129A16A3F89}" srcOrd="0" destOrd="0" parTransId="{5FFA1078-907B-401E-8F53-8B5E1527C8B3}" sibTransId="{EB2757D3-D785-439B-8033-3912AFC7CDAA}"/>
    <dgm:cxn modelId="{1CBB0F56-2A16-469E-B30F-2E05729C9C4B}" srcId="{B157653D-2397-47E3-94A8-8E8B13726408}" destId="{CFC6C321-565B-4736-9600-0849B35804F7}" srcOrd="0" destOrd="0" parTransId="{E16317D1-6F50-4823-97B7-A2996F0FE94D}" sibTransId="{E552DB50-1B67-4762-89F9-7D3490111E2B}"/>
    <dgm:cxn modelId="{F227B77C-62FB-4019-A698-57DF493565F1}" type="presOf" srcId="{44097D21-977F-4452-AE35-C129A16A3F89}" destId="{5A20FA73-3A21-4484-9105-C650E9C6EB1C}" srcOrd="0" destOrd="0" presId="urn:microsoft.com/office/officeart/2016/7/layout/RoundedRectangleTimeline"/>
    <dgm:cxn modelId="{0E1EDA7D-4EF8-4B4A-955C-D5280AB9540D}" type="presOf" srcId="{501DC69F-43F9-4B1E-BE22-6D9FA0AFC528}" destId="{70073129-181E-4CDA-8814-F1E5000C8C53}" srcOrd="0" destOrd="0" presId="urn:microsoft.com/office/officeart/2016/7/layout/RoundedRectangleTimeline"/>
    <dgm:cxn modelId="{D3EFE38B-1F00-41FD-8745-9CC7FE689B57}" type="presOf" srcId="{9B50AE85-DEA1-41F3-9C2C-24A18069C473}" destId="{DF71F57E-D542-4163-95B1-92B1B114497F}" srcOrd="0" destOrd="0" presId="urn:microsoft.com/office/officeart/2016/7/layout/RoundedRectangleTimeline"/>
    <dgm:cxn modelId="{20D8CE92-2D07-4A59-B821-9D12C4FCA392}" type="presOf" srcId="{B157653D-2397-47E3-94A8-8E8B13726408}" destId="{C0D22B8F-54BF-4FAE-9F7C-B58FA74468D0}" srcOrd="0" destOrd="0" presId="urn:microsoft.com/office/officeart/2016/7/layout/RoundedRectangleTimeline"/>
    <dgm:cxn modelId="{07B3E394-924A-4E99-AC7E-5E7641F79E97}" type="presOf" srcId="{CFC6C321-565B-4736-9600-0849B35804F7}" destId="{E1F35975-00CA-4B74-AB7C-CD8812C99AEF}" srcOrd="0" destOrd="0" presId="urn:microsoft.com/office/officeart/2016/7/layout/RoundedRectangleTimeline"/>
    <dgm:cxn modelId="{A4CE7A9B-B015-4E32-A86C-C3A08970D2FB}" srcId="{A86DFA04-31EF-49B6-AFAE-2287858E0303}" destId="{9B50AE85-DEA1-41F3-9C2C-24A18069C473}" srcOrd="0" destOrd="0" parTransId="{20A9B789-9B22-478C-970C-71496754809B}" sibTransId="{12A4AEA8-BC1D-4ADD-8236-A533A455F22E}"/>
    <dgm:cxn modelId="{5DBC27B7-7C55-4CB3-A369-73EC8627A58A}" type="presOf" srcId="{D8FCE50B-8057-456A-B2A9-965F28038B25}" destId="{FDB65D9B-1D75-443C-BEF8-109339A014F9}" srcOrd="0" destOrd="0" presId="urn:microsoft.com/office/officeart/2016/7/layout/RoundedRectangleTimeline"/>
    <dgm:cxn modelId="{950692EB-01A7-4BA3-A03C-6D1E2A5F26EE}" srcId="{A86DFA04-31EF-49B6-AFAE-2287858E0303}" destId="{B157653D-2397-47E3-94A8-8E8B13726408}" srcOrd="1" destOrd="0" parTransId="{7C340691-872A-42EE-977C-5B833001E6A0}" sibTransId="{C11CD3A4-ED92-4609-A589-8DA6272582F8}"/>
    <dgm:cxn modelId="{A1DD0BFE-1A98-40AA-BB60-9659ADA72CA3}" srcId="{A86DFA04-31EF-49B6-AFAE-2287858E0303}" destId="{501DC69F-43F9-4B1E-BE22-6D9FA0AFC528}" srcOrd="2" destOrd="0" parTransId="{D662275D-EF71-4EF0-8C53-5B09830A2AA4}" sibTransId="{05A1C2F3-0854-4F17-AD49-F6E4F5029DC1}"/>
    <dgm:cxn modelId="{D9D51CFE-E223-4A82-83D4-CCF2F6A69193}" type="presOf" srcId="{82968BA3-DFCC-4B51-ABB1-F1F4791698B0}" destId="{C0317DA2-D763-4621-9680-990E0F78E293}" srcOrd="0" destOrd="0" presId="urn:microsoft.com/office/officeart/2016/7/layout/RoundedRectangleTimeline"/>
    <dgm:cxn modelId="{D3D5DDFE-3C40-4FB4-A2D6-AF320BE8808D}" srcId="{AE7358A2-3D9A-4A4C-BBED-5424660EAD51}" destId="{D8FCE50B-8057-456A-B2A9-965F28038B25}" srcOrd="0" destOrd="0" parTransId="{D5DFEBC1-CD5A-4769-8915-305975D67145}" sibTransId="{338B3E43-3652-4902-AE82-69646DE76CA7}"/>
    <dgm:cxn modelId="{0B356D49-6E5B-4D1B-9DF3-8C8796EB99C0}" type="presParOf" srcId="{EBEA9F54-7364-45F9-829B-BF1EB38AEB12}" destId="{E5ACC412-2FBD-44C2-9121-B3EB973E5C66}" srcOrd="0" destOrd="0" presId="urn:microsoft.com/office/officeart/2016/7/layout/RoundedRectangleTimeline"/>
    <dgm:cxn modelId="{98BC8EED-0ABE-422F-B29A-3ED95FF46EFB}" type="presParOf" srcId="{E5ACC412-2FBD-44C2-9121-B3EB973E5C66}" destId="{DF71F57E-D542-4163-95B1-92B1B114497F}" srcOrd="0" destOrd="0" presId="urn:microsoft.com/office/officeart/2016/7/layout/RoundedRectangleTimeline"/>
    <dgm:cxn modelId="{3E6A0A2E-7FD7-4D2A-9BE8-7BD77F03C14F}" type="presParOf" srcId="{E5ACC412-2FBD-44C2-9121-B3EB973E5C66}" destId="{C0317DA2-D763-4621-9680-990E0F78E293}" srcOrd="1" destOrd="0" presId="urn:microsoft.com/office/officeart/2016/7/layout/RoundedRectangleTimeline"/>
    <dgm:cxn modelId="{0B3596E0-515C-452C-9014-28FFDCCDDC30}" type="presParOf" srcId="{E5ACC412-2FBD-44C2-9121-B3EB973E5C66}" destId="{6898D4C1-54F6-4DA4-9607-F444437C8E6E}" srcOrd="2" destOrd="0" presId="urn:microsoft.com/office/officeart/2016/7/layout/RoundedRectangleTimeline"/>
    <dgm:cxn modelId="{A9CDED32-40A9-4681-998E-34C3D4205E5A}" type="presParOf" srcId="{E5ACC412-2FBD-44C2-9121-B3EB973E5C66}" destId="{D73D486C-1D43-4208-9FD9-CC7C2550C1E8}" srcOrd="3" destOrd="0" presId="urn:microsoft.com/office/officeart/2016/7/layout/RoundedRectangleTimeline"/>
    <dgm:cxn modelId="{DD500D97-82E3-4291-AEFC-BB11144A370A}" type="presParOf" srcId="{E5ACC412-2FBD-44C2-9121-B3EB973E5C66}" destId="{4E7CBB81-AC5E-4EE7-85AC-B9C4581F507F}" srcOrd="4" destOrd="0" presId="urn:microsoft.com/office/officeart/2016/7/layout/RoundedRectangleTimeline"/>
    <dgm:cxn modelId="{98F4C3E3-20C5-4A44-BEE5-9E6A1994D4A9}" type="presParOf" srcId="{EBEA9F54-7364-45F9-829B-BF1EB38AEB12}" destId="{CDBD900D-671A-4B7A-AEE1-255109BAB918}" srcOrd="1" destOrd="0" presId="urn:microsoft.com/office/officeart/2016/7/layout/RoundedRectangleTimeline"/>
    <dgm:cxn modelId="{906CE25D-DEB5-4FF4-B3E7-B535A09C4800}" type="presParOf" srcId="{EBEA9F54-7364-45F9-829B-BF1EB38AEB12}" destId="{53484DED-F74E-4B4E-9E8B-3F206A29DEDD}" srcOrd="2" destOrd="0" presId="urn:microsoft.com/office/officeart/2016/7/layout/RoundedRectangleTimeline"/>
    <dgm:cxn modelId="{C121F15A-106A-4BA1-8EB3-21EE5F076F38}" type="presParOf" srcId="{53484DED-F74E-4B4E-9E8B-3F206A29DEDD}" destId="{C0D22B8F-54BF-4FAE-9F7C-B58FA74468D0}" srcOrd="0" destOrd="0" presId="urn:microsoft.com/office/officeart/2016/7/layout/RoundedRectangleTimeline"/>
    <dgm:cxn modelId="{FCB5CE0B-9A2C-4322-BFF2-92950AB09EDC}" type="presParOf" srcId="{53484DED-F74E-4B4E-9E8B-3F206A29DEDD}" destId="{E1F35975-00CA-4B74-AB7C-CD8812C99AEF}" srcOrd="1" destOrd="0" presId="urn:microsoft.com/office/officeart/2016/7/layout/RoundedRectangleTimeline"/>
    <dgm:cxn modelId="{8E1DD684-43F5-420F-BDC1-6AC747B39489}" type="presParOf" srcId="{53484DED-F74E-4B4E-9E8B-3F206A29DEDD}" destId="{152FB453-AA1C-4C6D-86AE-2A7A4BF73B8B}" srcOrd="2" destOrd="0" presId="urn:microsoft.com/office/officeart/2016/7/layout/RoundedRectangleTimeline"/>
    <dgm:cxn modelId="{1FE8405A-8A3D-49CC-8443-BD7EDEE12D2D}" type="presParOf" srcId="{53484DED-F74E-4B4E-9E8B-3F206A29DEDD}" destId="{BC9CEA29-8429-48CF-B30A-81626D4345E2}" srcOrd="3" destOrd="0" presId="urn:microsoft.com/office/officeart/2016/7/layout/RoundedRectangleTimeline"/>
    <dgm:cxn modelId="{61A8D5D7-F9FB-46B1-9FA0-B816AAA1D2DF}" type="presParOf" srcId="{53484DED-F74E-4B4E-9E8B-3F206A29DEDD}" destId="{F432CF4A-CFEA-4E45-BD59-26AD14D60A5D}" srcOrd="4" destOrd="0" presId="urn:microsoft.com/office/officeart/2016/7/layout/RoundedRectangleTimeline"/>
    <dgm:cxn modelId="{D5ECEB2B-0737-441C-8D3C-9681F5E73DC1}" type="presParOf" srcId="{EBEA9F54-7364-45F9-829B-BF1EB38AEB12}" destId="{54C24B14-3382-4169-9932-5867C1A9873B}" srcOrd="3" destOrd="0" presId="urn:microsoft.com/office/officeart/2016/7/layout/RoundedRectangleTimeline"/>
    <dgm:cxn modelId="{CF6F7C5C-0411-483A-A51D-C5061F50E19E}" type="presParOf" srcId="{EBEA9F54-7364-45F9-829B-BF1EB38AEB12}" destId="{06FAD99D-5FF8-4EBB-A5FB-F041578F76D4}" srcOrd="4" destOrd="0" presId="urn:microsoft.com/office/officeart/2016/7/layout/RoundedRectangleTimeline"/>
    <dgm:cxn modelId="{6DE8BD68-D816-4BB5-B98A-4916CB4E16C2}" type="presParOf" srcId="{06FAD99D-5FF8-4EBB-A5FB-F041578F76D4}" destId="{70073129-181E-4CDA-8814-F1E5000C8C53}" srcOrd="0" destOrd="0" presId="urn:microsoft.com/office/officeart/2016/7/layout/RoundedRectangleTimeline"/>
    <dgm:cxn modelId="{FC7F0BC7-3290-407D-96E2-0249574595BF}" type="presParOf" srcId="{06FAD99D-5FF8-4EBB-A5FB-F041578F76D4}" destId="{5A20FA73-3A21-4484-9105-C650E9C6EB1C}" srcOrd="1" destOrd="0" presId="urn:microsoft.com/office/officeart/2016/7/layout/RoundedRectangleTimeline"/>
    <dgm:cxn modelId="{9EFF1E54-9709-46E0-8DD5-6979BDD49FC7}" type="presParOf" srcId="{06FAD99D-5FF8-4EBB-A5FB-F041578F76D4}" destId="{26F3F9B3-7461-4A61-97B5-AF1F062A6A31}" srcOrd="2" destOrd="0" presId="urn:microsoft.com/office/officeart/2016/7/layout/RoundedRectangleTimeline"/>
    <dgm:cxn modelId="{418CB3FB-CBCA-4137-A09E-CDF1B736ED1D}" type="presParOf" srcId="{06FAD99D-5FF8-4EBB-A5FB-F041578F76D4}" destId="{6AD3676B-B35C-4F1B-B891-E6A623B39C7E}" srcOrd="3" destOrd="0" presId="urn:microsoft.com/office/officeart/2016/7/layout/RoundedRectangleTimeline"/>
    <dgm:cxn modelId="{0F49EE4B-8FEC-4562-A000-799C3B79D0E9}" type="presParOf" srcId="{06FAD99D-5FF8-4EBB-A5FB-F041578F76D4}" destId="{11B4905D-2274-468C-AF2A-5EB9623228BD}" srcOrd="4" destOrd="0" presId="urn:microsoft.com/office/officeart/2016/7/layout/RoundedRectangleTimeline"/>
    <dgm:cxn modelId="{967039AD-4C84-4678-8B8C-2DA21E4046F6}" type="presParOf" srcId="{EBEA9F54-7364-45F9-829B-BF1EB38AEB12}" destId="{BA5551F3-BB68-446A-8242-9B50C869257A}" srcOrd="5" destOrd="0" presId="urn:microsoft.com/office/officeart/2016/7/layout/RoundedRectangleTimeline"/>
    <dgm:cxn modelId="{4259DB30-9CB9-446A-BEBB-F0D0DC2CF7CA}" type="presParOf" srcId="{EBEA9F54-7364-45F9-829B-BF1EB38AEB12}" destId="{7718219C-0C5B-4CAF-A510-792E6E5E41C1}" srcOrd="6" destOrd="0" presId="urn:microsoft.com/office/officeart/2016/7/layout/RoundedRectangleTimeline"/>
    <dgm:cxn modelId="{A0642DD3-4108-4308-ADA5-3CB1376143A9}" type="presParOf" srcId="{7718219C-0C5B-4CAF-A510-792E6E5E41C1}" destId="{FCD37457-9C59-4172-BCA9-F6DD3F8790D5}" srcOrd="0" destOrd="0" presId="urn:microsoft.com/office/officeart/2016/7/layout/RoundedRectangleTimeline"/>
    <dgm:cxn modelId="{1858F90E-D062-4353-990F-7C78AD26B79D}" type="presParOf" srcId="{7718219C-0C5B-4CAF-A510-792E6E5E41C1}" destId="{FDB65D9B-1D75-443C-BEF8-109339A014F9}" srcOrd="1" destOrd="0" presId="urn:microsoft.com/office/officeart/2016/7/layout/RoundedRectangleTimeline"/>
    <dgm:cxn modelId="{B78592F3-E2E2-4E70-8D4E-C472E028C230}" type="presParOf" srcId="{7718219C-0C5B-4CAF-A510-792E6E5E41C1}" destId="{CA5E20EB-82C1-48EB-94ED-CE7DA89B43C2}" srcOrd="2" destOrd="0" presId="urn:microsoft.com/office/officeart/2016/7/layout/RoundedRectangleTimeline"/>
    <dgm:cxn modelId="{3E477D7B-DB26-495D-B262-9494341F0913}" type="presParOf" srcId="{7718219C-0C5B-4CAF-A510-792E6E5E41C1}" destId="{B2DE1D64-24D2-43CD-B852-43FDF8357ACE}" srcOrd="3" destOrd="0" presId="urn:microsoft.com/office/officeart/2016/7/layout/RoundedRectangleTimeline"/>
    <dgm:cxn modelId="{F411EEC1-EA16-47BA-8DFC-4896B731C2F6}" type="presParOf" srcId="{7718219C-0C5B-4CAF-A510-792E6E5E41C1}" destId="{1683A45D-856A-48E0-985B-FE990DF390D0}" srcOrd="4" destOrd="0" presId="urn:microsoft.com/office/officeart/2016/7/layout/RoundedRectangle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1F57E-D542-4163-95B1-92B1B114497F}">
      <dsp:nvSpPr>
        <dsp:cNvPr id="0" name=""/>
        <dsp:cNvSpPr/>
      </dsp:nvSpPr>
      <dsp:spPr>
        <a:xfrm rot="16200000">
          <a:off x="1744560" y="1283524"/>
          <a:ext cx="495383" cy="2386784"/>
        </a:xfrm>
        <a:prstGeom prst="round2Same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b="1" kern="1200">
              <a:latin typeface="+mn-lt"/>
            </a:rPr>
            <a:t>2015-2016</a:t>
          </a:r>
        </a:p>
      </dsp:txBody>
      <dsp:txXfrm rot="5400000">
        <a:off x="823043" y="2253408"/>
        <a:ext cx="2362601" cy="447017"/>
      </dsp:txXfrm>
    </dsp:sp>
    <dsp:sp modelId="{C0317DA2-D763-4621-9680-990E0F78E293}">
      <dsp:nvSpPr>
        <dsp:cNvPr id="0" name=""/>
        <dsp:cNvSpPr/>
      </dsp:nvSpPr>
      <dsp:spPr>
        <a:xfrm>
          <a:off x="3265" y="0"/>
          <a:ext cx="3977974" cy="1733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06680" numCol="1" spcCol="1270" anchor="b" anchorCtr="1">
          <a:noAutofit/>
        </a:bodyPr>
        <a:lstStyle/>
        <a:p>
          <a:pPr marL="0" lvl="0" indent="0" algn="ctr" defTabSz="622300">
            <a:lnSpc>
              <a:spcPct val="90000"/>
            </a:lnSpc>
            <a:spcBef>
              <a:spcPct val="0"/>
            </a:spcBef>
            <a:spcAft>
              <a:spcPct val="35000"/>
            </a:spcAft>
            <a:buNone/>
          </a:pPr>
          <a:r>
            <a:rPr lang="en-US" sz="1400" b="1" u="sng" kern="1200">
              <a:solidFill>
                <a:schemeClr val="tx1"/>
              </a:solidFill>
              <a:latin typeface="+mn-lt"/>
            </a:rPr>
            <a:t>Project Initiation</a:t>
          </a:r>
        </a:p>
        <a:p>
          <a:pPr marL="0" lvl="0" indent="0" algn="ctr" defTabSz="622300">
            <a:lnSpc>
              <a:spcPct val="90000"/>
            </a:lnSpc>
            <a:spcBef>
              <a:spcPct val="0"/>
            </a:spcBef>
            <a:spcAft>
              <a:spcPct val="35000"/>
            </a:spcAft>
            <a:buNone/>
          </a:pPr>
          <a:r>
            <a:rPr lang="en-US" sz="1400" kern="1200">
              <a:solidFill>
                <a:schemeClr val="tx1"/>
              </a:solidFill>
              <a:latin typeface="+mj-lt"/>
            </a:rPr>
            <a:t>Existing Conditions Research &amp; Profile Report</a:t>
          </a:r>
        </a:p>
        <a:p>
          <a:pPr marL="0" lvl="0" indent="0" algn="ctr" defTabSz="622300">
            <a:lnSpc>
              <a:spcPct val="90000"/>
            </a:lnSpc>
            <a:spcBef>
              <a:spcPct val="0"/>
            </a:spcBef>
            <a:spcAft>
              <a:spcPct val="35000"/>
            </a:spcAft>
            <a:buNone/>
          </a:pPr>
          <a:r>
            <a:rPr lang="en-US" sz="1400" kern="1200">
              <a:solidFill>
                <a:schemeClr val="tx1"/>
              </a:solidFill>
              <a:latin typeface="+mj-lt"/>
            </a:rPr>
            <a:t>10-Day Public Design Charrette &amp; Open Studio</a:t>
          </a:r>
        </a:p>
        <a:p>
          <a:pPr marL="0" lvl="0" indent="0" algn="ctr" defTabSz="622300">
            <a:lnSpc>
              <a:spcPct val="90000"/>
            </a:lnSpc>
            <a:spcBef>
              <a:spcPct val="0"/>
            </a:spcBef>
            <a:spcAft>
              <a:spcPct val="35000"/>
            </a:spcAft>
            <a:buNone/>
          </a:pPr>
          <a:r>
            <a:rPr lang="en-US" sz="1400" kern="1200">
              <a:solidFill>
                <a:schemeClr val="tx1"/>
              </a:solidFill>
              <a:latin typeface="+mj-lt"/>
            </a:rPr>
            <a:t>Community Advisory Group (CAG) Launch</a:t>
          </a:r>
        </a:p>
        <a:p>
          <a:pPr marL="0" lvl="0" indent="0" algn="ctr" defTabSz="622300">
            <a:lnSpc>
              <a:spcPct val="90000"/>
            </a:lnSpc>
            <a:spcBef>
              <a:spcPct val="0"/>
            </a:spcBef>
            <a:spcAft>
              <a:spcPct val="35000"/>
            </a:spcAft>
            <a:buNone/>
          </a:pPr>
          <a:r>
            <a:rPr lang="en-US" sz="1400" kern="1200">
              <a:solidFill>
                <a:schemeClr val="tx1"/>
              </a:solidFill>
              <a:latin typeface="+mj-lt"/>
            </a:rPr>
            <a:t>Plan Alternatives Report &amp; Comment Memo</a:t>
          </a:r>
        </a:p>
        <a:p>
          <a:pPr marL="0" lvl="0" indent="0" algn="ctr" defTabSz="622300">
            <a:lnSpc>
              <a:spcPct val="90000"/>
            </a:lnSpc>
            <a:spcBef>
              <a:spcPct val="0"/>
            </a:spcBef>
            <a:spcAft>
              <a:spcPct val="35000"/>
            </a:spcAft>
            <a:buNone/>
          </a:pPr>
          <a:r>
            <a:rPr lang="en-US" sz="1400" kern="1200">
              <a:solidFill>
                <a:schemeClr val="tx1"/>
              </a:solidFill>
              <a:latin typeface="+mj-lt"/>
            </a:rPr>
            <a:t>Stakeholder Meetings &amp; Online Survey</a:t>
          </a:r>
        </a:p>
        <a:p>
          <a:pPr marL="0" lvl="0" indent="0" algn="ctr" defTabSz="622300">
            <a:lnSpc>
              <a:spcPct val="90000"/>
            </a:lnSpc>
            <a:spcBef>
              <a:spcPct val="0"/>
            </a:spcBef>
            <a:spcAft>
              <a:spcPct val="35000"/>
            </a:spcAft>
            <a:buNone/>
          </a:pPr>
          <a:r>
            <a:rPr lang="en-US" sz="1400" kern="1200">
              <a:solidFill>
                <a:schemeClr val="tx1"/>
              </a:solidFill>
              <a:latin typeface="+mj-lt"/>
            </a:rPr>
            <a:t>Youth Summit</a:t>
          </a:r>
        </a:p>
      </dsp:txBody>
      <dsp:txXfrm>
        <a:off x="3265" y="0"/>
        <a:ext cx="3977974" cy="1733841"/>
      </dsp:txXfrm>
    </dsp:sp>
    <dsp:sp modelId="{6898D4C1-54F6-4DA4-9607-F444437C8E6E}">
      <dsp:nvSpPr>
        <dsp:cNvPr id="0" name=""/>
        <dsp:cNvSpPr/>
      </dsp:nvSpPr>
      <dsp:spPr>
        <a:xfrm>
          <a:off x="1992252" y="1832918"/>
          <a:ext cx="0" cy="396306"/>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73D486C-1D43-4208-9FD9-CC7C2550C1E8}">
      <dsp:nvSpPr>
        <dsp:cNvPr id="0" name=""/>
        <dsp:cNvSpPr/>
      </dsp:nvSpPr>
      <dsp:spPr>
        <a:xfrm>
          <a:off x="1942713" y="1733841"/>
          <a:ext cx="99076" cy="9907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D22B8F-54BF-4FAE-9F7C-B58FA74468D0}">
      <dsp:nvSpPr>
        <dsp:cNvPr id="0" name=""/>
        <dsp:cNvSpPr/>
      </dsp:nvSpPr>
      <dsp:spPr>
        <a:xfrm>
          <a:off x="3185644" y="2229224"/>
          <a:ext cx="2386784" cy="495383"/>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b="1" kern="1200">
              <a:latin typeface="+mn-lt"/>
            </a:rPr>
            <a:t>2017-2018</a:t>
          </a:r>
        </a:p>
      </dsp:txBody>
      <dsp:txXfrm>
        <a:off x="3185644" y="2229224"/>
        <a:ext cx="2386784" cy="495383"/>
      </dsp:txXfrm>
    </dsp:sp>
    <dsp:sp modelId="{E1F35975-00CA-4B74-AB7C-CD8812C99AEF}">
      <dsp:nvSpPr>
        <dsp:cNvPr id="0" name=""/>
        <dsp:cNvSpPr/>
      </dsp:nvSpPr>
      <dsp:spPr>
        <a:xfrm>
          <a:off x="2390049" y="3219991"/>
          <a:ext cx="3977974" cy="1733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0" numCol="1" spcCol="1270" anchor="t" anchorCtr="1">
          <a:noAutofit/>
        </a:bodyPr>
        <a:lstStyle/>
        <a:p>
          <a:pPr marL="0" lvl="0" indent="0" algn="ctr" defTabSz="622300">
            <a:lnSpc>
              <a:spcPct val="90000"/>
            </a:lnSpc>
            <a:spcBef>
              <a:spcPct val="0"/>
            </a:spcBef>
            <a:spcAft>
              <a:spcPct val="35000"/>
            </a:spcAft>
            <a:buNone/>
          </a:pPr>
          <a:r>
            <a:rPr lang="en-US" sz="1400" b="1" u="sng" kern="1200">
              <a:solidFill>
                <a:schemeClr val="tx1"/>
              </a:solidFill>
              <a:latin typeface="+mn-lt"/>
            </a:rPr>
            <a:t>Racial Equity Re-Launch</a:t>
          </a:r>
        </a:p>
        <a:p>
          <a:pPr marL="0" lvl="0" indent="0" algn="ctr" defTabSz="622300">
            <a:lnSpc>
              <a:spcPct val="90000"/>
            </a:lnSpc>
            <a:spcBef>
              <a:spcPct val="0"/>
            </a:spcBef>
            <a:spcAft>
              <a:spcPct val="35000"/>
            </a:spcAft>
            <a:buNone/>
          </a:pPr>
          <a:r>
            <a:rPr lang="en-US" sz="1400" kern="1200">
              <a:solidFill>
                <a:schemeClr val="tx1"/>
              </a:solidFill>
              <a:latin typeface="+mj-lt"/>
            </a:rPr>
            <a:t>Interviews &amp; Focus Groups</a:t>
          </a:r>
        </a:p>
        <a:p>
          <a:pPr marL="0" lvl="0" indent="0" algn="ctr" defTabSz="622300">
            <a:lnSpc>
              <a:spcPct val="90000"/>
            </a:lnSpc>
            <a:spcBef>
              <a:spcPct val="0"/>
            </a:spcBef>
            <a:spcAft>
              <a:spcPct val="35000"/>
            </a:spcAft>
            <a:buNone/>
          </a:pPr>
          <a:r>
            <a:rPr lang="en-US" sz="1400" kern="1200">
              <a:solidFill>
                <a:schemeClr val="tx1"/>
              </a:solidFill>
              <a:latin typeface="+mj-lt"/>
            </a:rPr>
            <a:t>Disparity Analysis</a:t>
          </a:r>
        </a:p>
        <a:p>
          <a:pPr marL="0" lvl="0" indent="0" algn="ctr" defTabSz="622300">
            <a:lnSpc>
              <a:spcPct val="90000"/>
            </a:lnSpc>
            <a:spcBef>
              <a:spcPct val="0"/>
            </a:spcBef>
            <a:spcAft>
              <a:spcPct val="35000"/>
            </a:spcAft>
            <a:buNone/>
          </a:pPr>
          <a:r>
            <a:rPr lang="en-US" sz="1400" kern="1200">
              <a:solidFill>
                <a:schemeClr val="tx1"/>
              </a:solidFill>
              <a:latin typeface="+mj-lt"/>
            </a:rPr>
            <a:t>Expanded Outreach &amp; CAG Membership</a:t>
          </a:r>
        </a:p>
        <a:p>
          <a:pPr marL="0" lvl="0" indent="0" algn="ctr" defTabSz="622300">
            <a:lnSpc>
              <a:spcPct val="90000"/>
            </a:lnSpc>
            <a:spcBef>
              <a:spcPct val="0"/>
            </a:spcBef>
            <a:spcAft>
              <a:spcPct val="35000"/>
            </a:spcAft>
            <a:buNone/>
          </a:pPr>
          <a:r>
            <a:rPr lang="en-US" sz="1400" kern="1200">
              <a:solidFill>
                <a:schemeClr val="tx1"/>
              </a:solidFill>
              <a:latin typeface="+mj-lt"/>
            </a:rPr>
            <a:t>Social Equity Working Groups &amp; Creative Solutions Labs</a:t>
          </a:r>
        </a:p>
        <a:p>
          <a:pPr marL="0" lvl="0" indent="0" algn="ctr" defTabSz="622300">
            <a:lnSpc>
              <a:spcPct val="90000"/>
            </a:lnSpc>
            <a:spcBef>
              <a:spcPct val="0"/>
            </a:spcBef>
            <a:spcAft>
              <a:spcPct val="35000"/>
            </a:spcAft>
            <a:buNone/>
          </a:pPr>
          <a:r>
            <a:rPr lang="en-US" sz="1400" kern="1200">
              <a:solidFill>
                <a:schemeClr val="tx1"/>
              </a:solidFill>
              <a:latin typeface="+mj-lt"/>
            </a:rPr>
            <a:t>Accessibility Survey Collaboration with Senior and Disability Advocates</a:t>
          </a:r>
        </a:p>
      </dsp:txBody>
      <dsp:txXfrm>
        <a:off x="2390049" y="3219991"/>
        <a:ext cx="3977974" cy="1733841"/>
      </dsp:txXfrm>
    </dsp:sp>
    <dsp:sp modelId="{152FB453-AA1C-4C6D-86AE-2A7A4BF73B8B}">
      <dsp:nvSpPr>
        <dsp:cNvPr id="0" name=""/>
        <dsp:cNvSpPr/>
      </dsp:nvSpPr>
      <dsp:spPr>
        <a:xfrm>
          <a:off x="4379036" y="2724608"/>
          <a:ext cx="0" cy="396306"/>
        </a:xfrm>
        <a:prstGeom prst="line">
          <a:avLst/>
        </a:prstGeom>
        <a:noFill/>
        <a:ln w="1270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C9CEA29-8429-48CF-B30A-81626D4345E2}">
      <dsp:nvSpPr>
        <dsp:cNvPr id="0" name=""/>
        <dsp:cNvSpPr/>
      </dsp:nvSpPr>
      <dsp:spPr>
        <a:xfrm>
          <a:off x="4329498" y="3120914"/>
          <a:ext cx="99076" cy="99076"/>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073129-181E-4CDA-8814-F1E5000C8C53}">
      <dsp:nvSpPr>
        <dsp:cNvPr id="0" name=""/>
        <dsp:cNvSpPr/>
      </dsp:nvSpPr>
      <dsp:spPr>
        <a:xfrm>
          <a:off x="5572429" y="2229224"/>
          <a:ext cx="2386784" cy="495383"/>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b="1" kern="1200">
              <a:latin typeface="+mn-lt"/>
            </a:rPr>
            <a:t>2018-2019</a:t>
          </a:r>
        </a:p>
      </dsp:txBody>
      <dsp:txXfrm>
        <a:off x="5572429" y="2229224"/>
        <a:ext cx="2386784" cy="495383"/>
      </dsp:txXfrm>
    </dsp:sp>
    <dsp:sp modelId="{5A20FA73-3A21-4484-9105-C650E9C6EB1C}">
      <dsp:nvSpPr>
        <dsp:cNvPr id="0" name=""/>
        <dsp:cNvSpPr/>
      </dsp:nvSpPr>
      <dsp:spPr>
        <a:xfrm>
          <a:off x="4776834" y="0"/>
          <a:ext cx="3977974" cy="1733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06680" numCol="1" spcCol="1270" anchor="b" anchorCtr="1">
          <a:noAutofit/>
        </a:bodyPr>
        <a:lstStyle/>
        <a:p>
          <a:pPr marL="0" lvl="0" indent="0" algn="ctr" defTabSz="622300">
            <a:lnSpc>
              <a:spcPct val="90000"/>
            </a:lnSpc>
            <a:spcBef>
              <a:spcPct val="0"/>
            </a:spcBef>
            <a:spcAft>
              <a:spcPct val="35000"/>
            </a:spcAft>
            <a:buNone/>
          </a:pPr>
          <a:r>
            <a:rPr lang="en-US" sz="1400" b="1" u="sng" kern="1200">
              <a:solidFill>
                <a:schemeClr val="tx1"/>
              </a:solidFill>
              <a:latin typeface="+mn-lt"/>
            </a:rPr>
            <a:t>Plan Drafting &amp; Iteration</a:t>
          </a:r>
        </a:p>
        <a:p>
          <a:pPr marL="0" lvl="0" indent="0" algn="ctr" defTabSz="622300">
            <a:lnSpc>
              <a:spcPct val="90000"/>
            </a:lnSpc>
            <a:spcBef>
              <a:spcPct val="0"/>
            </a:spcBef>
            <a:spcAft>
              <a:spcPct val="35000"/>
            </a:spcAft>
            <a:buNone/>
          </a:pPr>
          <a:r>
            <a:rPr lang="en-US" sz="1400" kern="1200">
              <a:solidFill>
                <a:schemeClr val="tx1"/>
              </a:solidFill>
              <a:latin typeface="+mj-lt"/>
            </a:rPr>
            <a:t>Plan Options Report &amp; Equity Assessment</a:t>
          </a:r>
        </a:p>
        <a:p>
          <a:pPr marL="0" lvl="0" indent="0" algn="ctr" defTabSz="622300">
            <a:lnSpc>
              <a:spcPct val="90000"/>
            </a:lnSpc>
            <a:spcBef>
              <a:spcPct val="0"/>
            </a:spcBef>
            <a:spcAft>
              <a:spcPct val="35000"/>
            </a:spcAft>
            <a:buNone/>
          </a:pPr>
          <a:r>
            <a:rPr lang="en-US" sz="1400" kern="1200">
              <a:solidFill>
                <a:schemeClr val="tx1"/>
              </a:solidFill>
              <a:latin typeface="+mj-lt"/>
            </a:rPr>
            <a:t>Preliminary Draft Plan &amp; Public Review</a:t>
          </a:r>
        </a:p>
        <a:p>
          <a:pPr marL="0" lvl="0" indent="0" algn="ctr" defTabSz="622300">
            <a:lnSpc>
              <a:spcPct val="90000"/>
            </a:lnSpc>
            <a:spcBef>
              <a:spcPct val="0"/>
            </a:spcBef>
            <a:spcAft>
              <a:spcPct val="35000"/>
            </a:spcAft>
            <a:buNone/>
          </a:pPr>
          <a:r>
            <a:rPr lang="en-US" sz="1400" kern="1200">
              <a:solidFill>
                <a:schemeClr val="tx1"/>
              </a:solidFill>
              <a:latin typeface="+mj-lt"/>
            </a:rPr>
            <a:t>Public Review Draft Plan/EIR* &amp; Public Hearings</a:t>
          </a:r>
        </a:p>
        <a:p>
          <a:pPr marL="0" lvl="0" indent="0" algn="ctr" defTabSz="622300">
            <a:lnSpc>
              <a:spcPct val="90000"/>
            </a:lnSpc>
            <a:spcBef>
              <a:spcPct val="0"/>
            </a:spcBef>
            <a:spcAft>
              <a:spcPct val="35000"/>
            </a:spcAft>
            <a:buNone/>
          </a:pPr>
          <a:r>
            <a:rPr lang="en-US" sz="1400" kern="1200">
              <a:solidFill>
                <a:schemeClr val="tx1"/>
              </a:solidFill>
              <a:latin typeface="+mj-lt"/>
            </a:rPr>
            <a:t>Initial Zoning Incentive Program (ZIP) analysis</a:t>
          </a:r>
        </a:p>
      </dsp:txBody>
      <dsp:txXfrm>
        <a:off x="4776834" y="0"/>
        <a:ext cx="3977974" cy="1733841"/>
      </dsp:txXfrm>
    </dsp:sp>
    <dsp:sp modelId="{26F3F9B3-7461-4A61-97B5-AF1F062A6A31}">
      <dsp:nvSpPr>
        <dsp:cNvPr id="0" name=""/>
        <dsp:cNvSpPr/>
      </dsp:nvSpPr>
      <dsp:spPr>
        <a:xfrm>
          <a:off x="6765821" y="1832918"/>
          <a:ext cx="0" cy="396306"/>
        </a:xfrm>
        <a:prstGeom prst="line">
          <a:avLst/>
        </a:prstGeom>
        <a:noFill/>
        <a:ln w="12700" cap="flat" cmpd="sng" algn="ctr">
          <a:solidFill>
            <a:schemeClr val="accent4">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AD3676B-B35C-4F1B-B891-E6A623B39C7E}">
      <dsp:nvSpPr>
        <dsp:cNvPr id="0" name=""/>
        <dsp:cNvSpPr/>
      </dsp:nvSpPr>
      <dsp:spPr>
        <a:xfrm>
          <a:off x="6716282" y="1733841"/>
          <a:ext cx="99076" cy="9907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D37457-9C59-4172-BCA9-F6DD3F8790D5}">
      <dsp:nvSpPr>
        <dsp:cNvPr id="0" name=""/>
        <dsp:cNvSpPr/>
      </dsp:nvSpPr>
      <dsp:spPr>
        <a:xfrm rot="5400000">
          <a:off x="8904914" y="1283524"/>
          <a:ext cx="495383" cy="2386784"/>
        </a:xfrm>
        <a:prstGeom prst="round2Same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b="1" kern="1200">
              <a:latin typeface="+mn-lt"/>
            </a:rPr>
            <a:t>2020-2024</a:t>
          </a:r>
        </a:p>
      </dsp:txBody>
      <dsp:txXfrm rot="-5400000">
        <a:off x="7959214" y="2253408"/>
        <a:ext cx="2362601" cy="447017"/>
      </dsp:txXfrm>
    </dsp:sp>
    <dsp:sp modelId="{FDB65D9B-1D75-443C-BEF8-109339A014F9}">
      <dsp:nvSpPr>
        <dsp:cNvPr id="0" name=""/>
        <dsp:cNvSpPr/>
      </dsp:nvSpPr>
      <dsp:spPr>
        <a:xfrm>
          <a:off x="7163618" y="3219991"/>
          <a:ext cx="3977974" cy="1733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0" numCol="1" spcCol="1270" anchor="t" anchorCtr="1">
          <a:noAutofit/>
        </a:bodyPr>
        <a:lstStyle/>
        <a:p>
          <a:pPr marL="0" lvl="0" indent="0" algn="ctr" defTabSz="622300">
            <a:lnSpc>
              <a:spcPct val="90000"/>
            </a:lnSpc>
            <a:spcBef>
              <a:spcPct val="0"/>
            </a:spcBef>
            <a:spcAft>
              <a:spcPct val="35000"/>
            </a:spcAft>
            <a:buNone/>
          </a:pPr>
          <a:r>
            <a:rPr lang="en-US" sz="1400" b="1" u="sng" kern="1200">
              <a:solidFill>
                <a:schemeClr val="tx1"/>
              </a:solidFill>
              <a:latin typeface="+mn-lt"/>
            </a:rPr>
            <a:t>Final Plan, Zoning &amp; Adoption</a:t>
          </a:r>
        </a:p>
        <a:p>
          <a:pPr marL="0" lvl="0" indent="0" algn="ctr" defTabSz="622300">
            <a:lnSpc>
              <a:spcPct val="90000"/>
            </a:lnSpc>
            <a:spcBef>
              <a:spcPct val="0"/>
            </a:spcBef>
            <a:spcAft>
              <a:spcPct val="35000"/>
            </a:spcAft>
            <a:buNone/>
          </a:pPr>
          <a:r>
            <a:rPr lang="en-US" sz="1400" kern="1200">
              <a:solidFill>
                <a:schemeClr val="tx1"/>
              </a:solidFill>
              <a:latin typeface="+mj-lt"/>
            </a:rPr>
            <a:t>Final Draft Plan</a:t>
          </a:r>
        </a:p>
        <a:p>
          <a:pPr marL="0" lvl="0" indent="0" algn="ctr" defTabSz="622300">
            <a:lnSpc>
              <a:spcPct val="90000"/>
            </a:lnSpc>
            <a:spcBef>
              <a:spcPct val="0"/>
            </a:spcBef>
            <a:spcAft>
              <a:spcPct val="35000"/>
            </a:spcAft>
            <a:buNone/>
          </a:pPr>
          <a:r>
            <a:rPr lang="en-US" sz="1400" kern="1200">
              <a:solidFill>
                <a:schemeClr val="tx1"/>
              </a:solidFill>
              <a:latin typeface="+mj-lt"/>
            </a:rPr>
            <a:t>Draft Planning Code (Zoning) and General Plan Amendments &amp; Public Review</a:t>
          </a:r>
        </a:p>
        <a:p>
          <a:pPr marL="0" lvl="0" indent="0" algn="ctr" defTabSz="622300">
            <a:lnSpc>
              <a:spcPct val="90000"/>
            </a:lnSpc>
            <a:spcBef>
              <a:spcPct val="0"/>
            </a:spcBef>
            <a:spcAft>
              <a:spcPct val="35000"/>
            </a:spcAft>
            <a:buNone/>
          </a:pPr>
          <a:r>
            <a:rPr lang="en-US" sz="1400" kern="1200">
              <a:solidFill>
                <a:schemeClr val="tx1"/>
              </a:solidFill>
              <a:latin typeface="+mj-lt"/>
            </a:rPr>
            <a:t>Adoption Hearings for Final Draft Plan &amp; Zoning</a:t>
          </a:r>
        </a:p>
      </dsp:txBody>
      <dsp:txXfrm>
        <a:off x="7163618" y="3219991"/>
        <a:ext cx="3977974" cy="1733841"/>
      </dsp:txXfrm>
    </dsp:sp>
    <dsp:sp modelId="{CA5E20EB-82C1-48EB-94ED-CE7DA89B43C2}">
      <dsp:nvSpPr>
        <dsp:cNvPr id="0" name=""/>
        <dsp:cNvSpPr/>
      </dsp:nvSpPr>
      <dsp:spPr>
        <a:xfrm>
          <a:off x="9152605" y="2724608"/>
          <a:ext cx="0" cy="396306"/>
        </a:xfrm>
        <a:prstGeom prst="line">
          <a:avLst/>
        </a:prstGeom>
        <a:noFill/>
        <a:ln w="127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2DE1D64-24D2-43CD-B852-43FDF8357ACE}">
      <dsp:nvSpPr>
        <dsp:cNvPr id="0" name=""/>
        <dsp:cNvSpPr/>
      </dsp:nvSpPr>
      <dsp:spPr>
        <a:xfrm>
          <a:off x="9103067" y="3120914"/>
          <a:ext cx="99076" cy="9907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1F57E-D542-4163-95B1-92B1B114497F}">
      <dsp:nvSpPr>
        <dsp:cNvPr id="0" name=""/>
        <dsp:cNvSpPr/>
      </dsp:nvSpPr>
      <dsp:spPr>
        <a:xfrm rot="16200000">
          <a:off x="1744560" y="1283524"/>
          <a:ext cx="495383" cy="2386784"/>
        </a:xfrm>
        <a:prstGeom prst="round2Same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b="1" kern="1200">
              <a:latin typeface="+mn-lt"/>
            </a:rPr>
            <a:t>2015-2016</a:t>
          </a:r>
        </a:p>
      </dsp:txBody>
      <dsp:txXfrm rot="5400000">
        <a:off x="823043" y="2253408"/>
        <a:ext cx="2362601" cy="447017"/>
      </dsp:txXfrm>
    </dsp:sp>
    <dsp:sp modelId="{C0317DA2-D763-4621-9680-990E0F78E293}">
      <dsp:nvSpPr>
        <dsp:cNvPr id="0" name=""/>
        <dsp:cNvSpPr/>
      </dsp:nvSpPr>
      <dsp:spPr>
        <a:xfrm>
          <a:off x="3265" y="0"/>
          <a:ext cx="3977974" cy="1733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06680" numCol="1" spcCol="1270" anchor="b" anchorCtr="1">
          <a:noAutofit/>
        </a:bodyPr>
        <a:lstStyle/>
        <a:p>
          <a:pPr marL="0" lvl="0" indent="0" algn="ctr" defTabSz="622300">
            <a:lnSpc>
              <a:spcPct val="90000"/>
            </a:lnSpc>
            <a:spcBef>
              <a:spcPct val="0"/>
            </a:spcBef>
            <a:spcAft>
              <a:spcPct val="35000"/>
            </a:spcAft>
            <a:buNone/>
          </a:pPr>
          <a:r>
            <a:rPr lang="en-US" sz="1400" b="1" u="sng" kern="1200">
              <a:solidFill>
                <a:prstClr val="black"/>
              </a:solidFill>
              <a:latin typeface="Calibri" panose="020F0502020204030204"/>
              <a:ea typeface="+mn-ea"/>
              <a:cs typeface="+mn-cs"/>
            </a:rPr>
            <a:t>Project Initiation</a:t>
          </a:r>
        </a:p>
      </dsp:txBody>
      <dsp:txXfrm>
        <a:off x="3265" y="0"/>
        <a:ext cx="3977974" cy="1733841"/>
      </dsp:txXfrm>
    </dsp:sp>
    <dsp:sp modelId="{6898D4C1-54F6-4DA4-9607-F444437C8E6E}">
      <dsp:nvSpPr>
        <dsp:cNvPr id="0" name=""/>
        <dsp:cNvSpPr/>
      </dsp:nvSpPr>
      <dsp:spPr>
        <a:xfrm>
          <a:off x="1992252" y="1832918"/>
          <a:ext cx="0" cy="396306"/>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73D486C-1D43-4208-9FD9-CC7C2550C1E8}">
      <dsp:nvSpPr>
        <dsp:cNvPr id="0" name=""/>
        <dsp:cNvSpPr/>
      </dsp:nvSpPr>
      <dsp:spPr>
        <a:xfrm>
          <a:off x="1942713" y="1733841"/>
          <a:ext cx="99076" cy="9907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D22B8F-54BF-4FAE-9F7C-B58FA74468D0}">
      <dsp:nvSpPr>
        <dsp:cNvPr id="0" name=""/>
        <dsp:cNvSpPr/>
      </dsp:nvSpPr>
      <dsp:spPr>
        <a:xfrm>
          <a:off x="3185644" y="2229224"/>
          <a:ext cx="2386784" cy="495383"/>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b="1" kern="1200">
              <a:latin typeface="+mn-lt"/>
            </a:rPr>
            <a:t>2017-2018</a:t>
          </a:r>
        </a:p>
      </dsp:txBody>
      <dsp:txXfrm>
        <a:off x="3185644" y="2229224"/>
        <a:ext cx="2386784" cy="495383"/>
      </dsp:txXfrm>
    </dsp:sp>
    <dsp:sp modelId="{E1F35975-00CA-4B74-AB7C-CD8812C99AEF}">
      <dsp:nvSpPr>
        <dsp:cNvPr id="0" name=""/>
        <dsp:cNvSpPr/>
      </dsp:nvSpPr>
      <dsp:spPr>
        <a:xfrm>
          <a:off x="2390049" y="3219991"/>
          <a:ext cx="3977974" cy="1733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0" numCol="1" spcCol="1270" anchor="t" anchorCtr="1">
          <a:noAutofit/>
        </a:bodyPr>
        <a:lstStyle/>
        <a:p>
          <a:pPr marL="0" lvl="0" indent="0" algn="ctr" defTabSz="622300">
            <a:lnSpc>
              <a:spcPct val="90000"/>
            </a:lnSpc>
            <a:spcBef>
              <a:spcPct val="0"/>
            </a:spcBef>
            <a:spcAft>
              <a:spcPct val="35000"/>
            </a:spcAft>
            <a:buNone/>
          </a:pPr>
          <a:r>
            <a:rPr lang="en-US" sz="1400" b="1" u="sng" kern="1200">
              <a:solidFill>
                <a:schemeClr val="tx1"/>
              </a:solidFill>
              <a:latin typeface="+mn-lt"/>
            </a:rPr>
            <a:t>Racial Equity Re-Launch</a:t>
          </a:r>
        </a:p>
      </dsp:txBody>
      <dsp:txXfrm>
        <a:off x="2390049" y="3219991"/>
        <a:ext cx="3977974" cy="1733841"/>
      </dsp:txXfrm>
    </dsp:sp>
    <dsp:sp modelId="{152FB453-AA1C-4C6D-86AE-2A7A4BF73B8B}">
      <dsp:nvSpPr>
        <dsp:cNvPr id="0" name=""/>
        <dsp:cNvSpPr/>
      </dsp:nvSpPr>
      <dsp:spPr>
        <a:xfrm>
          <a:off x="4379036" y="2724608"/>
          <a:ext cx="0" cy="396306"/>
        </a:xfrm>
        <a:prstGeom prst="line">
          <a:avLst/>
        </a:prstGeom>
        <a:noFill/>
        <a:ln w="1270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C9CEA29-8429-48CF-B30A-81626D4345E2}">
      <dsp:nvSpPr>
        <dsp:cNvPr id="0" name=""/>
        <dsp:cNvSpPr/>
      </dsp:nvSpPr>
      <dsp:spPr>
        <a:xfrm>
          <a:off x="4329498" y="3120914"/>
          <a:ext cx="99076" cy="99076"/>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073129-181E-4CDA-8814-F1E5000C8C53}">
      <dsp:nvSpPr>
        <dsp:cNvPr id="0" name=""/>
        <dsp:cNvSpPr/>
      </dsp:nvSpPr>
      <dsp:spPr>
        <a:xfrm>
          <a:off x="5572429" y="2229224"/>
          <a:ext cx="2386784" cy="495383"/>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b="1" kern="1200">
              <a:latin typeface="+mn-lt"/>
            </a:rPr>
            <a:t>2018-2019</a:t>
          </a:r>
        </a:p>
      </dsp:txBody>
      <dsp:txXfrm>
        <a:off x="5572429" y="2229224"/>
        <a:ext cx="2386784" cy="495383"/>
      </dsp:txXfrm>
    </dsp:sp>
    <dsp:sp modelId="{5A20FA73-3A21-4484-9105-C650E9C6EB1C}">
      <dsp:nvSpPr>
        <dsp:cNvPr id="0" name=""/>
        <dsp:cNvSpPr/>
      </dsp:nvSpPr>
      <dsp:spPr>
        <a:xfrm>
          <a:off x="4776834" y="0"/>
          <a:ext cx="3977974" cy="1733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06680" numCol="1" spcCol="1270" anchor="b" anchorCtr="1">
          <a:noAutofit/>
        </a:bodyPr>
        <a:lstStyle/>
        <a:p>
          <a:pPr marL="0" lvl="0" indent="0" algn="ctr" defTabSz="622300">
            <a:lnSpc>
              <a:spcPct val="90000"/>
            </a:lnSpc>
            <a:spcBef>
              <a:spcPct val="0"/>
            </a:spcBef>
            <a:spcAft>
              <a:spcPct val="35000"/>
            </a:spcAft>
            <a:buNone/>
          </a:pPr>
          <a:r>
            <a:rPr lang="en-US" sz="1400" b="1" u="sng" kern="1200">
              <a:solidFill>
                <a:schemeClr val="tx1"/>
              </a:solidFill>
              <a:latin typeface="+mn-lt"/>
            </a:rPr>
            <a:t>Plan Drafting &amp; Iteration</a:t>
          </a:r>
        </a:p>
      </dsp:txBody>
      <dsp:txXfrm>
        <a:off x="4776834" y="0"/>
        <a:ext cx="3977974" cy="1733841"/>
      </dsp:txXfrm>
    </dsp:sp>
    <dsp:sp modelId="{26F3F9B3-7461-4A61-97B5-AF1F062A6A31}">
      <dsp:nvSpPr>
        <dsp:cNvPr id="0" name=""/>
        <dsp:cNvSpPr/>
      </dsp:nvSpPr>
      <dsp:spPr>
        <a:xfrm>
          <a:off x="6765821" y="1832918"/>
          <a:ext cx="0" cy="396306"/>
        </a:xfrm>
        <a:prstGeom prst="line">
          <a:avLst/>
        </a:prstGeom>
        <a:noFill/>
        <a:ln w="12700" cap="flat" cmpd="sng" algn="ctr">
          <a:solidFill>
            <a:schemeClr val="accent4">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AD3676B-B35C-4F1B-B891-E6A623B39C7E}">
      <dsp:nvSpPr>
        <dsp:cNvPr id="0" name=""/>
        <dsp:cNvSpPr/>
      </dsp:nvSpPr>
      <dsp:spPr>
        <a:xfrm>
          <a:off x="6716282" y="1733841"/>
          <a:ext cx="99076" cy="9907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D37457-9C59-4172-BCA9-F6DD3F8790D5}">
      <dsp:nvSpPr>
        <dsp:cNvPr id="0" name=""/>
        <dsp:cNvSpPr/>
      </dsp:nvSpPr>
      <dsp:spPr>
        <a:xfrm rot="5400000">
          <a:off x="8904914" y="1283524"/>
          <a:ext cx="495383" cy="2386784"/>
        </a:xfrm>
        <a:prstGeom prst="round2Same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b="1" kern="1200">
              <a:latin typeface="+mn-lt"/>
            </a:rPr>
            <a:t>2020-2023</a:t>
          </a:r>
        </a:p>
      </dsp:txBody>
      <dsp:txXfrm rot="-5400000">
        <a:off x="7959214" y="2253408"/>
        <a:ext cx="2362601" cy="447017"/>
      </dsp:txXfrm>
    </dsp:sp>
    <dsp:sp modelId="{FDB65D9B-1D75-443C-BEF8-109339A014F9}">
      <dsp:nvSpPr>
        <dsp:cNvPr id="0" name=""/>
        <dsp:cNvSpPr/>
      </dsp:nvSpPr>
      <dsp:spPr>
        <a:xfrm>
          <a:off x="7163618" y="3219991"/>
          <a:ext cx="3977974" cy="1733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0" numCol="1" spcCol="1270" anchor="t" anchorCtr="1">
          <a:noAutofit/>
        </a:bodyPr>
        <a:lstStyle/>
        <a:p>
          <a:pPr marL="0" lvl="0" indent="0" algn="ctr" defTabSz="622300">
            <a:lnSpc>
              <a:spcPct val="90000"/>
            </a:lnSpc>
            <a:spcBef>
              <a:spcPct val="0"/>
            </a:spcBef>
            <a:spcAft>
              <a:spcPct val="35000"/>
            </a:spcAft>
            <a:buNone/>
          </a:pPr>
          <a:r>
            <a:rPr lang="en-US" sz="1400" b="1" u="sng" kern="1200">
              <a:solidFill>
                <a:schemeClr val="tx1"/>
              </a:solidFill>
              <a:latin typeface="+mn-lt"/>
            </a:rPr>
            <a:t>Final Plan, Zoning &amp; Adoption</a:t>
          </a:r>
        </a:p>
        <a:p>
          <a:pPr marL="0" lvl="0" indent="0" algn="ctr" defTabSz="622300">
            <a:lnSpc>
              <a:spcPct val="90000"/>
            </a:lnSpc>
            <a:spcBef>
              <a:spcPct val="0"/>
            </a:spcBef>
            <a:spcAft>
              <a:spcPct val="35000"/>
            </a:spcAft>
            <a:buNone/>
          </a:pPr>
          <a:endParaRPr lang="en-US" sz="1400" b="1" u="sng" kern="1200">
            <a:solidFill>
              <a:schemeClr val="tx1"/>
            </a:solidFill>
            <a:latin typeface="+mn-lt"/>
          </a:endParaRPr>
        </a:p>
      </dsp:txBody>
      <dsp:txXfrm>
        <a:off x="7163618" y="3219991"/>
        <a:ext cx="3977974" cy="1733841"/>
      </dsp:txXfrm>
    </dsp:sp>
    <dsp:sp modelId="{CA5E20EB-82C1-48EB-94ED-CE7DA89B43C2}">
      <dsp:nvSpPr>
        <dsp:cNvPr id="0" name=""/>
        <dsp:cNvSpPr/>
      </dsp:nvSpPr>
      <dsp:spPr>
        <a:xfrm>
          <a:off x="9152605" y="2724608"/>
          <a:ext cx="0" cy="396306"/>
        </a:xfrm>
        <a:prstGeom prst="line">
          <a:avLst/>
        </a:prstGeom>
        <a:noFill/>
        <a:ln w="127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2DE1D64-24D2-43CD-B852-43FDF8357ACE}">
      <dsp:nvSpPr>
        <dsp:cNvPr id="0" name=""/>
        <dsp:cNvSpPr/>
      </dsp:nvSpPr>
      <dsp:spPr>
        <a:xfrm>
          <a:off x="9103067" y="3120914"/>
          <a:ext cx="99076" cy="9907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1F57E-D542-4163-95B1-92B1B114497F}">
      <dsp:nvSpPr>
        <dsp:cNvPr id="0" name=""/>
        <dsp:cNvSpPr/>
      </dsp:nvSpPr>
      <dsp:spPr>
        <a:xfrm rot="16200000">
          <a:off x="1785216" y="1428309"/>
          <a:ext cx="531366" cy="2457046"/>
        </a:xfrm>
        <a:prstGeom prst="round2Same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b="1" kern="1200">
              <a:latin typeface="+mn-lt"/>
            </a:rPr>
            <a:t>2019-2020</a:t>
          </a:r>
        </a:p>
      </dsp:txBody>
      <dsp:txXfrm rot="5400000">
        <a:off x="848316" y="2417088"/>
        <a:ext cx="2431107" cy="479488"/>
      </dsp:txXfrm>
    </dsp:sp>
    <dsp:sp modelId="{C0317DA2-D763-4621-9680-990E0F78E293}">
      <dsp:nvSpPr>
        <dsp:cNvPr id="0" name=""/>
        <dsp:cNvSpPr/>
      </dsp:nvSpPr>
      <dsp:spPr>
        <a:xfrm>
          <a:off x="3361" y="0"/>
          <a:ext cx="4095078" cy="1859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06680" numCol="1" spcCol="1270" anchor="b" anchorCtr="1">
          <a:noAutofit/>
        </a:bodyPr>
        <a:lstStyle/>
        <a:p>
          <a:pPr marL="0" lvl="0" indent="0" algn="ctr" defTabSz="622300">
            <a:lnSpc>
              <a:spcPct val="90000"/>
            </a:lnSpc>
            <a:spcBef>
              <a:spcPct val="0"/>
            </a:spcBef>
            <a:spcAft>
              <a:spcPct val="35000"/>
            </a:spcAft>
            <a:buNone/>
          </a:pPr>
          <a:r>
            <a:rPr lang="en-US" sz="1400" b="1" u="sng" kern="1200">
              <a:latin typeface="+mn-lt"/>
            </a:rPr>
            <a:t>Public Review Draft Plan</a:t>
          </a:r>
        </a:p>
        <a:p>
          <a:pPr marL="0" lvl="0" indent="0" algn="ctr" defTabSz="622300">
            <a:lnSpc>
              <a:spcPct val="90000"/>
            </a:lnSpc>
            <a:spcBef>
              <a:spcPct val="0"/>
            </a:spcBef>
            <a:spcAft>
              <a:spcPct val="35000"/>
            </a:spcAft>
            <a:buNone/>
          </a:pPr>
          <a:r>
            <a:rPr lang="en-US" sz="1400" kern="1200">
              <a:latin typeface="+mj-lt"/>
            </a:rPr>
            <a:t>Public meetings, pop-ups at community events</a:t>
          </a:r>
        </a:p>
        <a:p>
          <a:pPr marL="0" lvl="0" indent="0" algn="ctr" defTabSz="622300">
            <a:lnSpc>
              <a:spcPct val="90000"/>
            </a:lnSpc>
            <a:spcBef>
              <a:spcPct val="0"/>
            </a:spcBef>
            <a:spcAft>
              <a:spcPct val="35000"/>
            </a:spcAft>
            <a:buNone/>
          </a:pPr>
          <a:r>
            <a:rPr lang="en-US" sz="1400" kern="1200">
              <a:latin typeface="+mj-lt"/>
            </a:rPr>
            <a:t>LPAB, Cultural Affairs Commission, PRAC, BPAC, Commission on Aging, MCPD, Library Commission, ZUC &amp; Planning Commission meetings</a:t>
          </a:r>
        </a:p>
        <a:p>
          <a:pPr marL="0" lvl="0" indent="0" algn="ctr" defTabSz="622300">
            <a:lnSpc>
              <a:spcPct val="90000"/>
            </a:lnSpc>
            <a:spcBef>
              <a:spcPct val="0"/>
            </a:spcBef>
            <a:spcAft>
              <a:spcPct val="35000"/>
            </a:spcAft>
            <a:buNone/>
          </a:pPr>
          <a:r>
            <a:rPr lang="en-US" sz="1400" kern="1200">
              <a:latin typeface="+mj-lt"/>
            </a:rPr>
            <a:t>4 CAG meetings: Review of Preliminary Draft comments, implementation, how feedback has been incorporated, initial ZIP feasibility study</a:t>
          </a:r>
        </a:p>
      </dsp:txBody>
      <dsp:txXfrm>
        <a:off x="3361" y="0"/>
        <a:ext cx="4095078" cy="1859783"/>
      </dsp:txXfrm>
    </dsp:sp>
    <dsp:sp modelId="{6898D4C1-54F6-4DA4-9607-F444437C8E6E}">
      <dsp:nvSpPr>
        <dsp:cNvPr id="0" name=""/>
        <dsp:cNvSpPr/>
      </dsp:nvSpPr>
      <dsp:spPr>
        <a:xfrm>
          <a:off x="2050900" y="1966056"/>
          <a:ext cx="0" cy="425093"/>
        </a:xfrm>
        <a:prstGeom prst="line">
          <a:avLst/>
        </a:prstGeom>
        <a:noFill/>
        <a:ln w="635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73D486C-1D43-4208-9FD9-CC7C2550C1E8}">
      <dsp:nvSpPr>
        <dsp:cNvPr id="0" name=""/>
        <dsp:cNvSpPr/>
      </dsp:nvSpPr>
      <dsp:spPr>
        <a:xfrm>
          <a:off x="1997763" y="1859783"/>
          <a:ext cx="106273" cy="10627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D22B8F-54BF-4FAE-9F7C-B58FA74468D0}">
      <dsp:nvSpPr>
        <dsp:cNvPr id="0" name=""/>
        <dsp:cNvSpPr/>
      </dsp:nvSpPr>
      <dsp:spPr>
        <a:xfrm>
          <a:off x="3279423" y="2391149"/>
          <a:ext cx="2457046" cy="531366"/>
        </a:xfrm>
        <a:prstGeom prst="rect">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b="1" kern="1200">
              <a:latin typeface="+mn-lt"/>
            </a:rPr>
            <a:t>2020-2021</a:t>
          </a:r>
        </a:p>
      </dsp:txBody>
      <dsp:txXfrm>
        <a:off x="3279423" y="2391149"/>
        <a:ext cx="2457046" cy="531366"/>
      </dsp:txXfrm>
    </dsp:sp>
    <dsp:sp modelId="{E1F35975-00CA-4B74-AB7C-CD8812C99AEF}">
      <dsp:nvSpPr>
        <dsp:cNvPr id="0" name=""/>
        <dsp:cNvSpPr/>
      </dsp:nvSpPr>
      <dsp:spPr>
        <a:xfrm>
          <a:off x="2460408" y="3453882"/>
          <a:ext cx="4095078" cy="1859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0" numCol="1" spcCol="1270" anchor="t" anchorCtr="1">
          <a:noAutofit/>
        </a:bodyPr>
        <a:lstStyle/>
        <a:p>
          <a:pPr marL="0" lvl="0" indent="0" algn="ctr" defTabSz="622300">
            <a:lnSpc>
              <a:spcPct val="90000"/>
            </a:lnSpc>
            <a:spcBef>
              <a:spcPct val="0"/>
            </a:spcBef>
            <a:spcAft>
              <a:spcPct val="35000"/>
            </a:spcAft>
            <a:buNone/>
          </a:pPr>
          <a:r>
            <a:rPr lang="en-US" sz="1400" b="1" u="sng" kern="1200">
              <a:latin typeface="+mn-lt"/>
            </a:rPr>
            <a:t>Plan &amp; CEQA Revision &amp; ZIP Analysis</a:t>
          </a:r>
        </a:p>
        <a:p>
          <a:pPr marL="0" lvl="0" indent="0" algn="ctr" defTabSz="622300">
            <a:lnSpc>
              <a:spcPct val="90000"/>
            </a:lnSpc>
            <a:spcBef>
              <a:spcPct val="0"/>
            </a:spcBef>
            <a:spcAft>
              <a:spcPct val="35000"/>
            </a:spcAft>
            <a:buNone/>
          </a:pPr>
          <a:r>
            <a:rPr lang="en-US" sz="1400" kern="1200">
              <a:latin typeface="+mj-lt"/>
            </a:rPr>
            <a:t>Reviewing community comments &amp; revising Plan &amp; EIR</a:t>
          </a:r>
        </a:p>
        <a:p>
          <a:pPr marL="0" lvl="0" indent="0" algn="ctr" defTabSz="622300">
            <a:lnSpc>
              <a:spcPct val="90000"/>
            </a:lnSpc>
            <a:spcBef>
              <a:spcPct val="0"/>
            </a:spcBef>
            <a:spcAft>
              <a:spcPct val="35000"/>
            </a:spcAft>
            <a:buNone/>
          </a:pPr>
          <a:r>
            <a:rPr lang="en-US" sz="1400" kern="1200">
              <a:latin typeface="+mj-lt"/>
            </a:rPr>
            <a:t>Economic analysis for Zoning Incentive Program (ZIP) </a:t>
          </a:r>
        </a:p>
        <a:p>
          <a:pPr marL="0" lvl="0" indent="0" algn="ctr" defTabSz="622300">
            <a:lnSpc>
              <a:spcPct val="90000"/>
            </a:lnSpc>
            <a:spcBef>
              <a:spcPct val="0"/>
            </a:spcBef>
            <a:spcAft>
              <a:spcPct val="35000"/>
            </a:spcAft>
            <a:buNone/>
          </a:pPr>
          <a:r>
            <a:rPr lang="en-US" sz="1400" kern="1200">
              <a:latin typeface="+mj-lt"/>
            </a:rPr>
            <a:t>3 CAG meetings: Community benefits prioritization, ZIP structure and benefits, housing &amp; implementation strategies</a:t>
          </a:r>
        </a:p>
      </dsp:txBody>
      <dsp:txXfrm>
        <a:off x="2460408" y="3453882"/>
        <a:ext cx="4095078" cy="1859783"/>
      </dsp:txXfrm>
    </dsp:sp>
    <dsp:sp modelId="{152FB453-AA1C-4C6D-86AE-2A7A4BF73B8B}">
      <dsp:nvSpPr>
        <dsp:cNvPr id="0" name=""/>
        <dsp:cNvSpPr/>
      </dsp:nvSpPr>
      <dsp:spPr>
        <a:xfrm>
          <a:off x="4507947" y="2922516"/>
          <a:ext cx="0" cy="425093"/>
        </a:xfrm>
        <a:prstGeom prst="line">
          <a:avLst/>
        </a:prstGeom>
        <a:noFill/>
        <a:ln w="6350" cap="flat" cmpd="sng" algn="ctr">
          <a:solidFill>
            <a:schemeClr val="accent5">
              <a:hueOff val="-2252848"/>
              <a:satOff val="-5806"/>
              <a:lumOff val="-3922"/>
              <a:alphaOff val="0"/>
            </a:schemeClr>
          </a:solidFill>
          <a:prstDash val="dash"/>
          <a:miter lim="800000"/>
        </a:ln>
        <a:effectLst/>
      </dsp:spPr>
      <dsp:style>
        <a:lnRef idx="1">
          <a:scrgbClr r="0" g="0" b="0"/>
        </a:lnRef>
        <a:fillRef idx="0">
          <a:scrgbClr r="0" g="0" b="0"/>
        </a:fillRef>
        <a:effectRef idx="0">
          <a:scrgbClr r="0" g="0" b="0"/>
        </a:effectRef>
        <a:fontRef idx="minor"/>
      </dsp:style>
    </dsp:sp>
    <dsp:sp modelId="{BC9CEA29-8429-48CF-B30A-81626D4345E2}">
      <dsp:nvSpPr>
        <dsp:cNvPr id="0" name=""/>
        <dsp:cNvSpPr/>
      </dsp:nvSpPr>
      <dsp:spPr>
        <a:xfrm>
          <a:off x="4454810" y="3347609"/>
          <a:ext cx="106273" cy="106273"/>
        </a:xfrm>
        <a:prstGeom prst="ellipse">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073129-181E-4CDA-8814-F1E5000C8C53}">
      <dsp:nvSpPr>
        <dsp:cNvPr id="0" name=""/>
        <dsp:cNvSpPr/>
      </dsp:nvSpPr>
      <dsp:spPr>
        <a:xfrm>
          <a:off x="5736470" y="2391149"/>
          <a:ext cx="2457046" cy="531366"/>
        </a:xfrm>
        <a:prstGeom prst="rect">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b="1" kern="1200">
              <a:latin typeface="+mn-lt"/>
            </a:rPr>
            <a:t>2021-2023</a:t>
          </a:r>
        </a:p>
      </dsp:txBody>
      <dsp:txXfrm>
        <a:off x="5736470" y="2391149"/>
        <a:ext cx="2457046" cy="531366"/>
      </dsp:txXfrm>
    </dsp:sp>
    <dsp:sp modelId="{5A20FA73-3A21-4484-9105-C650E9C6EB1C}">
      <dsp:nvSpPr>
        <dsp:cNvPr id="0" name=""/>
        <dsp:cNvSpPr/>
      </dsp:nvSpPr>
      <dsp:spPr>
        <a:xfrm>
          <a:off x="4917454" y="0"/>
          <a:ext cx="4095078" cy="1859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06680" numCol="1" spcCol="1270" anchor="b" anchorCtr="1">
          <a:noAutofit/>
        </a:bodyPr>
        <a:lstStyle/>
        <a:p>
          <a:pPr marL="0" lvl="0" indent="0" algn="ctr" defTabSz="622300">
            <a:lnSpc>
              <a:spcPct val="90000"/>
            </a:lnSpc>
            <a:spcBef>
              <a:spcPct val="0"/>
            </a:spcBef>
            <a:spcAft>
              <a:spcPct val="35000"/>
            </a:spcAft>
            <a:buNone/>
          </a:pPr>
          <a:r>
            <a:rPr lang="en-US" sz="1400" b="1" u="sng" kern="1200">
              <a:latin typeface="+mn-lt"/>
            </a:rPr>
            <a:t>Zoning Drafting &amp; Review</a:t>
          </a:r>
        </a:p>
        <a:p>
          <a:pPr marL="0" lvl="0" indent="0" algn="ctr" defTabSz="622300">
            <a:lnSpc>
              <a:spcPct val="90000"/>
            </a:lnSpc>
            <a:spcBef>
              <a:spcPct val="0"/>
            </a:spcBef>
            <a:spcAft>
              <a:spcPct val="35000"/>
            </a:spcAft>
            <a:buNone/>
          </a:pPr>
          <a:r>
            <a:rPr lang="en-US" sz="1400" kern="1200">
              <a:latin typeface="+mj-lt"/>
            </a:rPr>
            <a:t>3 community meetings on zoning topics, online survey, targeted meetings w/BAMBD, Chinatown &amp; Jack London</a:t>
          </a:r>
        </a:p>
        <a:p>
          <a:pPr marL="0" lvl="0" indent="0" algn="ctr" defTabSz="622300">
            <a:lnSpc>
              <a:spcPct val="90000"/>
            </a:lnSpc>
            <a:spcBef>
              <a:spcPct val="0"/>
            </a:spcBef>
            <a:spcAft>
              <a:spcPct val="35000"/>
            </a:spcAft>
            <a:buNone/>
          </a:pPr>
          <a:r>
            <a:rPr lang="en-US" sz="1400" kern="1200">
              <a:latin typeface="+mj-lt"/>
            </a:rPr>
            <a:t>2 LPAB &amp; 3 ZUC meetings</a:t>
          </a:r>
        </a:p>
        <a:p>
          <a:pPr marL="0" lvl="0" indent="0" algn="ctr" defTabSz="622300">
            <a:lnSpc>
              <a:spcPct val="90000"/>
            </a:lnSpc>
            <a:spcBef>
              <a:spcPct val="0"/>
            </a:spcBef>
            <a:spcAft>
              <a:spcPct val="35000"/>
            </a:spcAft>
            <a:buNone/>
          </a:pPr>
          <a:r>
            <a:rPr lang="en-US" sz="1400" kern="1200">
              <a:latin typeface="+mj-lt"/>
            </a:rPr>
            <a:t>3 CAG meetings: Zoning, policy objectives &amp; affordable housing/ZIP study session</a:t>
          </a:r>
        </a:p>
      </dsp:txBody>
      <dsp:txXfrm>
        <a:off x="4917454" y="0"/>
        <a:ext cx="4095078" cy="1859783"/>
      </dsp:txXfrm>
    </dsp:sp>
    <dsp:sp modelId="{26F3F9B3-7461-4A61-97B5-AF1F062A6A31}">
      <dsp:nvSpPr>
        <dsp:cNvPr id="0" name=""/>
        <dsp:cNvSpPr/>
      </dsp:nvSpPr>
      <dsp:spPr>
        <a:xfrm>
          <a:off x="6964993" y="1966056"/>
          <a:ext cx="0" cy="425093"/>
        </a:xfrm>
        <a:prstGeom prst="line">
          <a:avLst/>
        </a:prstGeom>
        <a:noFill/>
        <a:ln w="6350" cap="flat" cmpd="sng" algn="ctr">
          <a:solidFill>
            <a:schemeClr val="accent5">
              <a:hueOff val="-4505695"/>
              <a:satOff val="-11613"/>
              <a:lumOff val="-7843"/>
              <a:alphaOff val="0"/>
            </a:schemeClr>
          </a:solidFill>
          <a:prstDash val="dash"/>
          <a:miter lim="800000"/>
        </a:ln>
        <a:effectLst/>
      </dsp:spPr>
      <dsp:style>
        <a:lnRef idx="1">
          <a:scrgbClr r="0" g="0" b="0"/>
        </a:lnRef>
        <a:fillRef idx="0">
          <a:scrgbClr r="0" g="0" b="0"/>
        </a:fillRef>
        <a:effectRef idx="0">
          <a:scrgbClr r="0" g="0" b="0"/>
        </a:effectRef>
        <a:fontRef idx="minor"/>
      </dsp:style>
    </dsp:sp>
    <dsp:sp modelId="{6AD3676B-B35C-4F1B-B891-E6A623B39C7E}">
      <dsp:nvSpPr>
        <dsp:cNvPr id="0" name=""/>
        <dsp:cNvSpPr/>
      </dsp:nvSpPr>
      <dsp:spPr>
        <a:xfrm>
          <a:off x="6911857" y="1859783"/>
          <a:ext cx="106273" cy="106273"/>
        </a:xfrm>
        <a:prstGeom prst="ellipse">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D37457-9C59-4172-BCA9-F6DD3F8790D5}">
      <dsp:nvSpPr>
        <dsp:cNvPr id="0" name=""/>
        <dsp:cNvSpPr/>
      </dsp:nvSpPr>
      <dsp:spPr>
        <a:xfrm rot="5400000">
          <a:off x="9156357" y="1428309"/>
          <a:ext cx="531366" cy="2457046"/>
        </a:xfrm>
        <a:prstGeom prst="round2Same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b="1" kern="1200">
              <a:latin typeface="+mn-lt"/>
            </a:rPr>
            <a:t>2024</a:t>
          </a:r>
        </a:p>
      </dsp:txBody>
      <dsp:txXfrm rot="-5400000">
        <a:off x="8193518" y="2417088"/>
        <a:ext cx="2431107" cy="479488"/>
      </dsp:txXfrm>
    </dsp:sp>
    <dsp:sp modelId="{FDB65D9B-1D75-443C-BEF8-109339A014F9}">
      <dsp:nvSpPr>
        <dsp:cNvPr id="0" name=""/>
        <dsp:cNvSpPr/>
      </dsp:nvSpPr>
      <dsp:spPr>
        <a:xfrm>
          <a:off x="7374501" y="3453882"/>
          <a:ext cx="4095078" cy="1859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0" numCol="1" spcCol="1270" anchor="t" anchorCtr="1">
          <a:noAutofit/>
        </a:bodyPr>
        <a:lstStyle/>
        <a:p>
          <a:pPr marL="0" lvl="0" indent="0" algn="ctr" defTabSz="622300">
            <a:lnSpc>
              <a:spcPct val="90000"/>
            </a:lnSpc>
            <a:spcBef>
              <a:spcPct val="0"/>
            </a:spcBef>
            <a:spcAft>
              <a:spcPct val="35000"/>
            </a:spcAft>
            <a:buNone/>
          </a:pPr>
          <a:r>
            <a:rPr lang="en-US" sz="1400" b="1" u="sng" kern="1200">
              <a:latin typeface="+mn-lt"/>
            </a:rPr>
            <a:t>Zoning Revisions &amp; Adoption</a:t>
          </a:r>
        </a:p>
        <a:p>
          <a:pPr marL="0" lvl="0" indent="0" algn="ctr" defTabSz="622300">
            <a:lnSpc>
              <a:spcPct val="90000"/>
            </a:lnSpc>
            <a:spcBef>
              <a:spcPct val="0"/>
            </a:spcBef>
            <a:spcAft>
              <a:spcPct val="35000"/>
            </a:spcAft>
            <a:buNone/>
          </a:pPr>
          <a:r>
            <a:rPr lang="en-US" sz="1400" kern="1200">
              <a:latin typeface="+mj-lt"/>
            </a:rPr>
            <a:t>LPAB meeting, 2 Planning Commission meetings</a:t>
          </a:r>
        </a:p>
        <a:p>
          <a:pPr marL="0" lvl="0" indent="0" algn="ctr" defTabSz="622300">
            <a:lnSpc>
              <a:spcPct val="90000"/>
            </a:lnSpc>
            <a:spcBef>
              <a:spcPct val="0"/>
            </a:spcBef>
            <a:spcAft>
              <a:spcPct val="35000"/>
            </a:spcAft>
            <a:buNone/>
          </a:pPr>
          <a:r>
            <a:rPr lang="en-US" sz="1400" kern="1200">
              <a:latin typeface="+mj-lt"/>
            </a:rPr>
            <a:t>2 CAG meetings: plan &amp; zoning</a:t>
          </a:r>
        </a:p>
        <a:p>
          <a:pPr marL="0" lvl="0" indent="0" algn="ctr" defTabSz="622300">
            <a:lnSpc>
              <a:spcPct val="90000"/>
            </a:lnSpc>
            <a:spcBef>
              <a:spcPct val="0"/>
            </a:spcBef>
            <a:spcAft>
              <a:spcPct val="35000"/>
            </a:spcAft>
            <a:buNone/>
          </a:pPr>
          <a:r>
            <a:rPr lang="en-US" sz="1400" kern="1200">
              <a:latin typeface="+mj-lt"/>
            </a:rPr>
            <a:t>Adoption hearings: CED &amp; Council</a:t>
          </a:r>
        </a:p>
      </dsp:txBody>
      <dsp:txXfrm>
        <a:off x="7374501" y="3453882"/>
        <a:ext cx="4095078" cy="1859783"/>
      </dsp:txXfrm>
    </dsp:sp>
    <dsp:sp modelId="{CA5E20EB-82C1-48EB-94ED-CE7DA89B43C2}">
      <dsp:nvSpPr>
        <dsp:cNvPr id="0" name=""/>
        <dsp:cNvSpPr/>
      </dsp:nvSpPr>
      <dsp:spPr>
        <a:xfrm>
          <a:off x="9422040" y="2922516"/>
          <a:ext cx="0" cy="425093"/>
        </a:xfrm>
        <a:prstGeom prst="line">
          <a:avLst/>
        </a:prstGeom>
        <a:noFill/>
        <a:ln w="6350" cap="flat" cmpd="sng" algn="ctr">
          <a:solidFill>
            <a:schemeClr val="accent5">
              <a:hueOff val="-6758543"/>
              <a:satOff val="-17419"/>
              <a:lumOff val="-11765"/>
              <a:alphaOff val="0"/>
            </a:schemeClr>
          </a:solidFill>
          <a:prstDash val="dash"/>
          <a:miter lim="800000"/>
        </a:ln>
        <a:effectLst/>
      </dsp:spPr>
      <dsp:style>
        <a:lnRef idx="1">
          <a:scrgbClr r="0" g="0" b="0"/>
        </a:lnRef>
        <a:fillRef idx="0">
          <a:scrgbClr r="0" g="0" b="0"/>
        </a:fillRef>
        <a:effectRef idx="0">
          <a:scrgbClr r="0" g="0" b="0"/>
        </a:effectRef>
        <a:fontRef idx="minor"/>
      </dsp:style>
    </dsp:sp>
    <dsp:sp modelId="{B2DE1D64-24D2-43CD-B852-43FDF8357ACE}">
      <dsp:nvSpPr>
        <dsp:cNvPr id="0" name=""/>
        <dsp:cNvSpPr/>
      </dsp:nvSpPr>
      <dsp:spPr>
        <a:xfrm>
          <a:off x="9368904" y="3347609"/>
          <a:ext cx="106273" cy="106273"/>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panose="020F050202020403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panose="020F0502020204030204" pitchFamily="34" charset="0"/>
              </a:defRPr>
            </a:lvl1pPr>
          </a:lstStyle>
          <a:p>
            <a:fld id="{367A06FF-0CA2-44B0-9297-9E8B2A664A6A}" type="datetimeFigureOut">
              <a:rPr lang="en-US" smtClean="0"/>
              <a:pPr/>
              <a:t>5/10/2024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panose="020F050202020403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panose="020F0502020204030204" pitchFamily="34" charset="0"/>
              </a:defRPr>
            </a:lvl1pPr>
          </a:lstStyle>
          <a:p>
            <a:fld id="{7E644F8C-C987-4EC0-A37F-58714D9FC6A8}" type="slidenum">
              <a:rPr lang="en-US" smtClean="0"/>
              <a:pPr/>
              <a:t>‹#›</a:t>
            </a:fld>
            <a:endParaRPr lang="en-US"/>
          </a:p>
        </p:txBody>
      </p:sp>
    </p:spTree>
    <p:extLst>
      <p:ext uri="{BB962C8B-B14F-4D97-AF65-F5344CB8AC3E}">
        <p14:creationId xmlns:p14="http://schemas.microsoft.com/office/powerpoint/2010/main" val="405133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A2B3BB8-FD8D-B941-8C45-508066AA3E0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05622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marL="0" indent="0">
              <a:lnSpc>
                <a:spcPct val="90000"/>
              </a:lnSpc>
              <a:buFont typeface="Arial"/>
              <a:buNone/>
            </a:pPr>
            <a:endParaRPr lang="en-US">
              <a:latin typeface="Calibri"/>
              <a:cs typeface="Calibri"/>
            </a:endParaRPr>
          </a:p>
        </p:txBody>
      </p:sp>
      <p:sp>
        <p:nvSpPr>
          <p:cNvPr id="4" name="Slide Number Placeholder 3"/>
          <p:cNvSpPr>
            <a:spLocks noGrp="1"/>
          </p:cNvSpPr>
          <p:nvPr>
            <p:ph type="sldNum" sz="quarter" idx="10"/>
          </p:nvPr>
        </p:nvSpPr>
        <p:spPr/>
        <p:txBody>
          <a:bodyPr/>
          <a:lstStyle/>
          <a:p>
            <a:pPr defTabSz="931774">
              <a:defRPr/>
            </a:pPr>
            <a:fld id="{45DFCEB4-02E6-4942-9BD8-9CFF0DFD413E}" type="slidenum">
              <a:rPr lang="en-US" sz="1800" kern="0">
                <a:solidFill>
                  <a:sysClr val="windowText" lastClr="000000"/>
                </a:solidFill>
              </a:rPr>
              <a:pPr defTabSz="931774">
                <a:defRPr/>
              </a:pPr>
              <a:t>10</a:t>
            </a:fld>
            <a:endParaRPr lang="en-US" sz="1800" kern="0">
              <a:solidFill>
                <a:sysClr val="windowText" lastClr="000000"/>
              </a:solidFill>
            </a:endParaRPr>
          </a:p>
        </p:txBody>
      </p:sp>
    </p:spTree>
    <p:extLst>
      <p:ext uri="{BB962C8B-B14F-4D97-AF65-F5344CB8AC3E}">
        <p14:creationId xmlns:p14="http://schemas.microsoft.com/office/powerpoint/2010/main" val="4025364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r>
              <a:rPr lang="en-US" b="0"/>
              <a:t>The six topic areas of the DOSP are on the left; racial equity is an overarching goal</a:t>
            </a:r>
          </a:p>
          <a:p>
            <a:r>
              <a:rPr lang="en-US" b="0"/>
              <a:t>Although the DOSP itself contains many implementation strategies, each one of these topic areas also is implemented with zoning strategies that have been included in the Draft Zoning Amendments</a:t>
            </a:r>
          </a:p>
          <a:p>
            <a:r>
              <a:rPr lang="en-US" b="0"/>
              <a:t>These were described more in depth in the Summary of Proposed Changes published with the Draft Zoning Amendments</a:t>
            </a:r>
          </a:p>
        </p:txBody>
      </p:sp>
      <p:sp>
        <p:nvSpPr>
          <p:cNvPr id="4" name="Slide Number Placeholder 3"/>
          <p:cNvSpPr>
            <a:spLocks noGrp="1"/>
          </p:cNvSpPr>
          <p:nvPr>
            <p:ph type="sldNum" sz="quarter" idx="10"/>
          </p:nvPr>
        </p:nvSpPr>
        <p:spPr/>
        <p:txBody>
          <a:bodyPr/>
          <a:lstStyle/>
          <a:p>
            <a:pPr defTabSz="931774">
              <a:defRPr/>
            </a:pPr>
            <a:fld id="{45DFCEB4-02E6-4942-9BD8-9CFF0DFD413E}" type="slidenum">
              <a:rPr lang="en-US" sz="1800" kern="0">
                <a:solidFill>
                  <a:sysClr val="windowText" lastClr="000000"/>
                </a:solidFill>
              </a:rPr>
              <a:pPr defTabSz="931774">
                <a:defRPr/>
              </a:pPr>
              <a:t>11</a:t>
            </a:fld>
            <a:endParaRPr lang="en-US" sz="1800" kern="0">
              <a:solidFill>
                <a:sysClr val="windowText" lastClr="000000"/>
              </a:solidFill>
            </a:endParaRPr>
          </a:p>
        </p:txBody>
      </p:sp>
    </p:spTree>
    <p:extLst>
      <p:ext uri="{BB962C8B-B14F-4D97-AF65-F5344CB8AC3E}">
        <p14:creationId xmlns:p14="http://schemas.microsoft.com/office/powerpoint/2010/main" val="3193056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r>
              <a:rPr lang="en-US" b="0"/>
              <a:t>Note: development standards through ODS process</a:t>
            </a:r>
          </a:p>
          <a:p>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Roboto"/>
                <a:ea typeface="Roboto"/>
                <a:cs typeface="Calibri"/>
              </a:rPr>
              <a:t>Increased development intensity support housing, job/business growth, meet environmental goals, increase tax revenues to support public services citywide</a:t>
            </a:r>
          </a:p>
          <a:p>
            <a:endParaRPr lang="en-US" b="0"/>
          </a:p>
        </p:txBody>
      </p:sp>
      <p:sp>
        <p:nvSpPr>
          <p:cNvPr id="4" name="Slide Number Placeholder 3"/>
          <p:cNvSpPr>
            <a:spLocks noGrp="1"/>
          </p:cNvSpPr>
          <p:nvPr>
            <p:ph type="sldNum" sz="quarter" idx="10"/>
          </p:nvPr>
        </p:nvSpPr>
        <p:spPr/>
        <p:txBody>
          <a:bodyPr/>
          <a:lstStyle/>
          <a:p>
            <a:pPr defTabSz="931774">
              <a:defRPr/>
            </a:pPr>
            <a:fld id="{45DFCEB4-02E6-4942-9BD8-9CFF0DFD413E}" type="slidenum">
              <a:rPr lang="en-US" sz="1800" kern="0">
                <a:solidFill>
                  <a:sysClr val="windowText" lastClr="000000"/>
                </a:solidFill>
              </a:rPr>
              <a:pPr defTabSz="931774">
                <a:defRPr/>
              </a:pPr>
              <a:t>12</a:t>
            </a:fld>
            <a:endParaRPr lang="en-US" sz="1800" kern="0">
              <a:solidFill>
                <a:sysClr val="windowText" lastClr="000000"/>
              </a:solidFill>
            </a:endParaRPr>
          </a:p>
        </p:txBody>
      </p:sp>
    </p:spTree>
    <p:extLst>
      <p:ext uri="{BB962C8B-B14F-4D97-AF65-F5344CB8AC3E}">
        <p14:creationId xmlns:p14="http://schemas.microsoft.com/office/powerpoint/2010/main" val="212334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algn="just" rtl="0" fontAlgn="base"/>
            <a:r>
              <a:rPr lang="en-US" sz="1800" b="0" i="1">
                <a:solidFill>
                  <a:srgbClr val="000000"/>
                </a:solidFill>
                <a:effectLst/>
                <a:latin typeface="Times New Roman" panose="02020603050405020304" pitchFamily="18" charset="0"/>
              </a:rPr>
              <a:t>Highlights of changes to the use tables since the 2022 draft include: </a:t>
            </a:r>
            <a:r>
              <a:rPr lang="en-US" sz="1800" b="0" i="0">
                <a:solidFill>
                  <a:srgbClr val="000000"/>
                </a:solidFill>
                <a:effectLst/>
                <a:latin typeface="Times New Roman" panose="02020603050405020304" pitchFamily="18" charset="0"/>
              </a:rPr>
              <a:t> </a:t>
            </a:r>
            <a:endParaRPr lang="en-US" sz="2800" b="0" i="0">
              <a:solidFill>
                <a:srgbClr val="000000"/>
              </a:solidFill>
              <a:effectLst/>
              <a:latin typeface="Segoe UI" panose="020B0502040204020203" pitchFamily="34" charset="0"/>
            </a:endParaRPr>
          </a:p>
          <a:p>
            <a:pPr algn="just" rtl="0" fontAlgn="base">
              <a:buFont typeface="Arial" panose="020B0604020202020204" pitchFamily="34" charset="0"/>
              <a:buChar char="•"/>
            </a:pPr>
            <a:r>
              <a:rPr lang="en-US" sz="1800" b="0" i="0">
                <a:solidFill>
                  <a:srgbClr val="000000"/>
                </a:solidFill>
                <a:effectLst/>
                <a:latin typeface="Times New Roman" panose="02020603050405020304" pitchFamily="18" charset="0"/>
              </a:rPr>
              <a:t>Clarifying the definition of Research Services to encompass more types of activities so more research and development uses such as life sciences are allowed in downtown; </a:t>
            </a:r>
          </a:p>
          <a:p>
            <a:pPr algn="just" rtl="0" fontAlgn="base">
              <a:buFont typeface="Arial" panose="020B0604020202020204" pitchFamily="34" charset="0"/>
              <a:buChar char="•"/>
            </a:pPr>
            <a:r>
              <a:rPr lang="en-US" sz="1800" b="0" i="0">
                <a:solidFill>
                  <a:srgbClr val="000000"/>
                </a:solidFill>
                <a:effectLst/>
                <a:latin typeface="Times New Roman" panose="02020603050405020304" pitchFamily="18" charset="0"/>
              </a:rPr>
              <a:t>More comprehensively describing what constitutes principal and secondary streets; </a:t>
            </a:r>
          </a:p>
          <a:p>
            <a:pPr algn="just" rtl="0" fontAlgn="base">
              <a:buFont typeface="Arial" panose="020B0604020202020204" pitchFamily="34" charset="0"/>
              <a:buChar char="•"/>
            </a:pPr>
            <a:r>
              <a:rPr lang="en-US" sz="1800" b="0" i="0">
                <a:solidFill>
                  <a:srgbClr val="000000"/>
                </a:solidFill>
                <a:effectLst/>
                <a:latin typeface="Times New Roman" panose="02020603050405020304" pitchFamily="18" charset="0"/>
              </a:rPr>
              <a:t>Allowing schools and daycare in most areas by right with a pick-up and drop-off plan; </a:t>
            </a:r>
          </a:p>
          <a:p>
            <a:pPr algn="just" rtl="0" fontAlgn="base">
              <a:buFont typeface="Arial" panose="020B0604020202020204" pitchFamily="34" charset="0"/>
              <a:buChar char="•"/>
            </a:pPr>
            <a:r>
              <a:rPr lang="en-US" sz="1800" b="0" i="0">
                <a:solidFill>
                  <a:srgbClr val="000000"/>
                </a:solidFill>
                <a:effectLst/>
                <a:latin typeface="Times New Roman" panose="02020603050405020304" pitchFamily="18" charset="0"/>
              </a:rPr>
              <a:t>Requiring 6’ landscaped setbacks for residential facilities; </a:t>
            </a:r>
          </a:p>
          <a:p>
            <a:pPr algn="just" rtl="0" fontAlgn="base">
              <a:buFont typeface="Arial" panose="020B0604020202020204" pitchFamily="34" charset="0"/>
              <a:buChar char="•"/>
            </a:pPr>
            <a:r>
              <a:rPr lang="en-US" sz="1800" b="0" i="0">
                <a:solidFill>
                  <a:srgbClr val="000000"/>
                </a:solidFill>
                <a:effectLst/>
                <a:latin typeface="Times New Roman" panose="02020603050405020304" pitchFamily="18" charset="0"/>
              </a:rPr>
              <a:t>Allowing coworking by right on the ground floor (previously office uses were not permitted); </a:t>
            </a:r>
          </a:p>
          <a:p>
            <a:pPr algn="just" rtl="0" fontAlgn="base">
              <a:buFont typeface="Arial" panose="020B0604020202020204" pitchFamily="34" charset="0"/>
              <a:buChar char="•"/>
            </a:pPr>
            <a:r>
              <a:rPr lang="en-US" sz="1800" b="0" i="0">
                <a:solidFill>
                  <a:srgbClr val="000000"/>
                </a:solidFill>
                <a:effectLst/>
                <a:latin typeface="Times New Roman" panose="02020603050405020304" pitchFamily="18" charset="0"/>
              </a:rPr>
              <a:t>Increasing threshold for a CUP for Group Assembly from 7,500 sf. to 10,000 sf. to facilitate entertainment uses, while requiring a CUP in residential areas for outdoor Group Assembly; </a:t>
            </a:r>
          </a:p>
          <a:p>
            <a:pPr algn="just" rtl="0" fontAlgn="base">
              <a:buFont typeface="Arial" panose="020B0604020202020204" pitchFamily="34" charset="0"/>
              <a:buChar char="•"/>
            </a:pPr>
            <a:r>
              <a:rPr lang="en-US" sz="1800" b="0" i="0">
                <a:solidFill>
                  <a:srgbClr val="000000"/>
                </a:solidFill>
                <a:effectLst/>
                <a:latin typeface="Times New Roman" panose="02020603050405020304" pitchFamily="18" charset="0"/>
              </a:rPr>
              <a:t>Requiring a CUP for large office uses greater than 10,000 sf. in the Produce Market area; </a:t>
            </a:r>
          </a:p>
          <a:p>
            <a:pPr algn="just" rtl="0" fontAlgn="base">
              <a:buFont typeface="Arial" panose="020B0604020202020204" pitchFamily="34" charset="0"/>
              <a:buChar char="•"/>
            </a:pPr>
            <a:r>
              <a:rPr lang="en-US" sz="1800" b="0" i="0">
                <a:solidFill>
                  <a:srgbClr val="000000"/>
                </a:solidFill>
                <a:effectLst/>
                <a:latin typeface="Times New Roman" panose="02020603050405020304" pitchFamily="18" charset="0"/>
              </a:rPr>
              <a:t>In the Art + Garage District Zone: </a:t>
            </a:r>
          </a:p>
          <a:p>
            <a:pPr algn="just" rtl="0" fontAlgn="base">
              <a:buFont typeface="Arial" panose="020B0604020202020204" pitchFamily="34" charset="0"/>
              <a:buChar char="•"/>
            </a:pPr>
            <a:r>
              <a:rPr lang="en-US" sz="1800" b="0" i="0">
                <a:solidFill>
                  <a:srgbClr val="000000"/>
                </a:solidFill>
                <a:effectLst/>
                <a:latin typeface="Times New Roman" panose="02020603050405020304" pitchFamily="18" charset="0"/>
              </a:rPr>
              <a:t>Permitting restaurants if they are shared with a cultural space, auto repair or manufacturing (previously the proposal was to permit them if they occupy less than 50% of the total floor) </a:t>
            </a:r>
          </a:p>
          <a:p>
            <a:pPr algn="just" rtl="0" fontAlgn="base">
              <a:buFont typeface="Arial" panose="020B0604020202020204" pitchFamily="34" charset="0"/>
              <a:buChar char="•"/>
            </a:pPr>
            <a:r>
              <a:rPr lang="en-US" sz="1800" b="0" i="0">
                <a:solidFill>
                  <a:srgbClr val="000000"/>
                </a:solidFill>
                <a:effectLst/>
                <a:latin typeface="Times New Roman" panose="02020603050405020304" pitchFamily="18" charset="0"/>
              </a:rPr>
              <a:t>Encouraging arts and cultural activities instead of office uses on the ground floor </a:t>
            </a:r>
          </a:p>
          <a:p>
            <a:pPr algn="just" rtl="0" fontAlgn="base">
              <a:buFont typeface="Arial" panose="020B0604020202020204" pitchFamily="34" charset="0"/>
              <a:buChar char="•"/>
            </a:pPr>
            <a:r>
              <a:rPr lang="en-US" sz="1800" b="0" i="0">
                <a:solidFill>
                  <a:srgbClr val="000000"/>
                </a:solidFill>
                <a:effectLst/>
                <a:latin typeface="Times New Roman" panose="02020603050405020304" pitchFamily="18" charset="0"/>
              </a:rPr>
              <a:t>Allowing auto uses by right, so long as they are indoors; </a:t>
            </a:r>
          </a:p>
          <a:p>
            <a:pPr algn="just" rtl="0" fontAlgn="base">
              <a:buFont typeface="Arial" panose="020B0604020202020204" pitchFamily="34" charset="0"/>
              <a:buChar char="•"/>
            </a:pPr>
            <a:r>
              <a:rPr lang="en-US" sz="1800" b="0" i="0">
                <a:solidFill>
                  <a:srgbClr val="000000"/>
                </a:solidFill>
                <a:effectLst/>
                <a:latin typeface="Times New Roman" panose="02020603050405020304" pitchFamily="18" charset="0"/>
              </a:rPr>
              <a:t>Permitting animal care in residential and pedestrian zones; </a:t>
            </a:r>
          </a:p>
          <a:p>
            <a:pPr algn="just" rtl="0" fontAlgn="base">
              <a:buFont typeface="Arial" panose="020B0604020202020204" pitchFamily="34" charset="0"/>
              <a:buChar char="•"/>
            </a:pPr>
            <a:r>
              <a:rPr lang="en-US" sz="1800" b="0" i="0">
                <a:solidFill>
                  <a:srgbClr val="000000"/>
                </a:solidFill>
                <a:effectLst/>
                <a:latin typeface="Times New Roman" panose="02020603050405020304" pitchFamily="18" charset="0"/>
              </a:rPr>
              <a:t>Allowing indoor storage more broadly in the D-DT-CPW zone; </a:t>
            </a:r>
          </a:p>
          <a:p>
            <a:pPr algn="just" rtl="0" fontAlgn="base">
              <a:buFont typeface="Arial" panose="020B0604020202020204" pitchFamily="34" charset="0"/>
              <a:buChar char="•"/>
            </a:pPr>
            <a:r>
              <a:rPr lang="en-US" sz="1800" b="0" i="0">
                <a:solidFill>
                  <a:srgbClr val="000000"/>
                </a:solidFill>
                <a:effectLst/>
                <a:latin typeface="Times New Roman" panose="02020603050405020304" pitchFamily="18" charset="0"/>
              </a:rPr>
              <a:t>Reduced loading requirements for work/live facilities;  </a:t>
            </a:r>
          </a:p>
          <a:p>
            <a:pPr algn="just" rtl="0" fontAlgn="base">
              <a:buFont typeface="Arial" panose="020B0604020202020204" pitchFamily="34" charset="0"/>
              <a:buChar char="•"/>
            </a:pPr>
            <a:r>
              <a:rPr lang="en-US" sz="1800" b="0" i="0">
                <a:solidFill>
                  <a:srgbClr val="000000"/>
                </a:solidFill>
                <a:effectLst/>
                <a:latin typeface="Times New Roman" panose="02020603050405020304" pitchFamily="18" charset="0"/>
              </a:rPr>
              <a:t>Added a setback requirement for upper-story additions in the Art + Garage and Produce Market zones; </a:t>
            </a:r>
          </a:p>
          <a:p>
            <a:pPr algn="just" rtl="0" fontAlgn="base">
              <a:buFont typeface="Arial" panose="020B0604020202020204" pitchFamily="34" charset="0"/>
              <a:buChar char="•"/>
            </a:pPr>
            <a:r>
              <a:rPr lang="en-US" sz="1800" b="0" i="0">
                <a:solidFill>
                  <a:srgbClr val="000000"/>
                </a:solidFill>
                <a:effectLst/>
                <a:latin typeface="Times New Roman" panose="02020603050405020304" pitchFamily="18" charset="0"/>
              </a:rPr>
              <a:t>Requiring a CUP for non-livestock agricultural uses over 20,000 sf. </a:t>
            </a:r>
          </a:p>
        </p:txBody>
      </p:sp>
      <p:sp>
        <p:nvSpPr>
          <p:cNvPr id="4" name="Slide Number Placeholder 3"/>
          <p:cNvSpPr>
            <a:spLocks noGrp="1"/>
          </p:cNvSpPr>
          <p:nvPr>
            <p:ph type="sldNum" sz="quarter" idx="10"/>
          </p:nvPr>
        </p:nvSpPr>
        <p:spPr/>
        <p:txBody>
          <a:bodyPr/>
          <a:lstStyle/>
          <a:p>
            <a:pPr defTabSz="931774">
              <a:defRPr/>
            </a:pPr>
            <a:fld id="{45DFCEB4-02E6-4942-9BD8-9CFF0DFD413E}" type="slidenum">
              <a:rPr lang="en-US" sz="1800" kern="0">
                <a:solidFill>
                  <a:sysClr val="windowText" lastClr="000000"/>
                </a:solidFill>
              </a:rPr>
              <a:pPr defTabSz="931774">
                <a:defRPr/>
              </a:pPr>
              <a:t>13</a:t>
            </a:fld>
            <a:endParaRPr lang="en-US" sz="1800" kern="0">
              <a:solidFill>
                <a:sysClr val="windowText" lastClr="000000"/>
              </a:solidFill>
            </a:endParaRPr>
          </a:p>
        </p:txBody>
      </p:sp>
    </p:spTree>
    <p:extLst>
      <p:ext uri="{BB962C8B-B14F-4D97-AF65-F5344CB8AC3E}">
        <p14:creationId xmlns:p14="http://schemas.microsoft.com/office/powerpoint/2010/main" val="501644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marL="0" indent="0">
              <a:spcBef>
                <a:spcPts val="0"/>
              </a:spcBef>
              <a:spcAft>
                <a:spcPts val="800"/>
              </a:spcAft>
              <a:buNone/>
            </a:pPr>
            <a:r>
              <a:rPr lang="en-US" sz="1200" b="1">
                <a:latin typeface="Roboto"/>
                <a:ea typeface="Roboto"/>
                <a:cs typeface="Roboto"/>
              </a:rPr>
              <a:t>The program allows increased density to meet DOSP goals:</a:t>
            </a:r>
            <a:r>
              <a:rPr lang="en-US" sz="1200">
                <a:latin typeface="Roboto"/>
                <a:ea typeface="Roboto"/>
                <a:cs typeface="Roboto"/>
              </a:rPr>
              <a:t> </a:t>
            </a:r>
          </a:p>
          <a:p>
            <a:pPr marL="285750" indent="-285750">
              <a:spcBef>
                <a:spcPts val="0"/>
              </a:spcBef>
              <a:spcAft>
                <a:spcPts val="800"/>
              </a:spcAft>
            </a:pPr>
            <a:r>
              <a:rPr lang="en-US" sz="1200">
                <a:latin typeface="Roboto"/>
                <a:ea typeface="Roboto"/>
                <a:cs typeface="Roboto"/>
              </a:rPr>
              <a:t>Walkable, transit-rich neighborhoods</a:t>
            </a:r>
          </a:p>
          <a:p>
            <a:pPr marL="285750" indent="-285750">
              <a:spcBef>
                <a:spcPts val="0"/>
              </a:spcBef>
              <a:spcAft>
                <a:spcPts val="800"/>
              </a:spcAft>
            </a:pPr>
            <a:r>
              <a:rPr lang="en-US" sz="1200">
                <a:latin typeface="Roboto"/>
                <a:ea typeface="Roboto"/>
                <a:cs typeface="Roboto"/>
              </a:rPr>
              <a:t>Meet State and local goals for housing, including affordable units</a:t>
            </a:r>
          </a:p>
          <a:p>
            <a:pPr marL="285750" indent="-285750">
              <a:spcBef>
                <a:spcPts val="0"/>
              </a:spcBef>
              <a:spcAft>
                <a:spcPts val="800"/>
              </a:spcAft>
            </a:pPr>
            <a:r>
              <a:rPr lang="en-US" sz="1200">
                <a:latin typeface="Roboto"/>
                <a:ea typeface="Roboto"/>
                <a:cs typeface="Roboto"/>
              </a:rPr>
              <a:t>Grow Oakland’s economy and tax base to improve public services and fund community benefits citywide</a:t>
            </a:r>
          </a:p>
          <a:p>
            <a:pPr marL="285750" indent="-285750">
              <a:spcBef>
                <a:spcPts val="0"/>
              </a:spcBef>
              <a:spcAft>
                <a:spcPts val="800"/>
              </a:spcAft>
            </a:pPr>
            <a:r>
              <a:rPr lang="en-US" sz="1200">
                <a:latin typeface="Roboto"/>
                <a:ea typeface="Roboto"/>
                <a:cs typeface="Roboto"/>
              </a:rPr>
              <a:t>Achieve additional community benefits by capturing some additional value development projects achieve through increased density</a:t>
            </a:r>
            <a:r>
              <a:rPr lang="en-US" sz="1200">
                <a:ea typeface="Roboto"/>
                <a:cs typeface="Calibri"/>
              </a:rPr>
              <a:t> </a:t>
            </a:r>
          </a:p>
          <a:p>
            <a:endParaRPr lang="en-US"/>
          </a:p>
          <a:p>
            <a:r>
              <a:rPr lang="en-US"/>
              <a:t>The original proposal is that on-site benefits would be at a discount to encourage on-site, but we’re now proposing removing this option for housing to instead encourage fees</a:t>
            </a:r>
          </a:p>
        </p:txBody>
      </p:sp>
      <p:sp>
        <p:nvSpPr>
          <p:cNvPr id="4" name="Slide Number Placeholder 3"/>
          <p:cNvSpPr>
            <a:spLocks noGrp="1"/>
          </p:cNvSpPr>
          <p:nvPr>
            <p:ph type="sldNum" sz="quarter" idx="10"/>
          </p:nvPr>
        </p:nvSpPr>
        <p:spPr/>
        <p:txBody>
          <a:bodyPr/>
          <a:lstStyle/>
          <a:p>
            <a:pPr defTabSz="931774">
              <a:defRPr/>
            </a:pPr>
            <a:fld id="{45DFCEB4-02E6-4942-9BD8-9CFF0DFD413E}" type="slidenum">
              <a:rPr lang="en-US" sz="1800" kern="0">
                <a:solidFill>
                  <a:sysClr val="windowText" lastClr="000000"/>
                </a:solidFill>
              </a:rPr>
              <a:pPr defTabSz="931774">
                <a:defRPr/>
              </a:pPr>
              <a:t>14</a:t>
            </a:fld>
            <a:endParaRPr lang="en-US" sz="1800" kern="0">
              <a:solidFill>
                <a:sysClr val="windowText" lastClr="000000"/>
              </a:solidFill>
            </a:endParaRPr>
          </a:p>
        </p:txBody>
      </p:sp>
    </p:spTree>
    <p:extLst>
      <p:ext uri="{BB962C8B-B14F-4D97-AF65-F5344CB8AC3E}">
        <p14:creationId xmlns:p14="http://schemas.microsoft.com/office/powerpoint/2010/main" val="1578547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marL="0" indent="0">
              <a:spcBef>
                <a:spcPts val="0"/>
              </a:spcBef>
              <a:spcAft>
                <a:spcPts val="800"/>
              </a:spcAft>
              <a:buNone/>
            </a:pPr>
            <a:r>
              <a:rPr lang="en-US" sz="1200" b="1">
                <a:latin typeface="Roboto"/>
                <a:ea typeface="Roboto"/>
                <a:cs typeface="Roboto"/>
              </a:rPr>
              <a:t>The program allows increased density to meet DOSP goals:</a:t>
            </a:r>
            <a:r>
              <a:rPr lang="en-US" sz="1200">
                <a:latin typeface="Roboto"/>
                <a:ea typeface="Roboto"/>
                <a:cs typeface="Roboto"/>
              </a:rPr>
              <a:t> </a:t>
            </a:r>
          </a:p>
          <a:p>
            <a:pPr marL="285750" indent="-285750">
              <a:spcBef>
                <a:spcPts val="0"/>
              </a:spcBef>
              <a:spcAft>
                <a:spcPts val="800"/>
              </a:spcAft>
            </a:pPr>
            <a:r>
              <a:rPr lang="en-US" sz="1200">
                <a:latin typeface="Roboto"/>
                <a:ea typeface="Roboto"/>
                <a:cs typeface="Roboto"/>
              </a:rPr>
              <a:t>Walkable, transit-rich neighborhoods</a:t>
            </a:r>
          </a:p>
          <a:p>
            <a:pPr marL="285750" indent="-285750">
              <a:spcBef>
                <a:spcPts val="0"/>
              </a:spcBef>
              <a:spcAft>
                <a:spcPts val="800"/>
              </a:spcAft>
            </a:pPr>
            <a:r>
              <a:rPr lang="en-US" sz="1200">
                <a:latin typeface="Roboto"/>
                <a:ea typeface="Roboto"/>
                <a:cs typeface="Roboto"/>
              </a:rPr>
              <a:t>Meet State and local goals for housing, including affordable units</a:t>
            </a:r>
          </a:p>
          <a:p>
            <a:pPr marL="285750" indent="-285750">
              <a:spcBef>
                <a:spcPts val="0"/>
              </a:spcBef>
              <a:spcAft>
                <a:spcPts val="800"/>
              </a:spcAft>
            </a:pPr>
            <a:r>
              <a:rPr lang="en-US" sz="1200">
                <a:latin typeface="Roboto"/>
                <a:ea typeface="Roboto"/>
                <a:cs typeface="Roboto"/>
              </a:rPr>
              <a:t>Grow Oakland’s economy and tax base to improve public services and fund community benefits citywide</a:t>
            </a:r>
          </a:p>
          <a:p>
            <a:pPr marL="285750" indent="-285750">
              <a:spcBef>
                <a:spcPts val="0"/>
              </a:spcBef>
              <a:spcAft>
                <a:spcPts val="800"/>
              </a:spcAft>
            </a:pPr>
            <a:r>
              <a:rPr lang="en-US" sz="1200">
                <a:latin typeface="Roboto"/>
                <a:ea typeface="Roboto"/>
                <a:cs typeface="Roboto"/>
              </a:rPr>
              <a:t>Achieve additional community benefits by capturing some additional value development projects achieve through increased density</a:t>
            </a:r>
            <a:r>
              <a:rPr lang="en-US" sz="1200">
                <a:ea typeface="Roboto"/>
                <a:cs typeface="Calibri"/>
              </a:rPr>
              <a:t> </a:t>
            </a:r>
          </a:p>
          <a:p>
            <a:endParaRPr lang="en-US"/>
          </a:p>
          <a:p>
            <a:r>
              <a:rPr lang="en-US"/>
              <a:t>The original proposal is that on-site benefits would be at a discount to encourage on-site, but we’re now proposing removing this option for housing to instead encourage fees</a:t>
            </a:r>
          </a:p>
        </p:txBody>
      </p:sp>
      <p:sp>
        <p:nvSpPr>
          <p:cNvPr id="4" name="Slide Number Placeholder 3"/>
          <p:cNvSpPr>
            <a:spLocks noGrp="1"/>
          </p:cNvSpPr>
          <p:nvPr>
            <p:ph type="sldNum" sz="quarter" idx="10"/>
          </p:nvPr>
        </p:nvSpPr>
        <p:spPr/>
        <p:txBody>
          <a:bodyPr/>
          <a:lstStyle/>
          <a:p>
            <a:pPr defTabSz="931774">
              <a:defRPr/>
            </a:pPr>
            <a:fld id="{45DFCEB4-02E6-4942-9BD8-9CFF0DFD413E}" type="slidenum">
              <a:rPr lang="en-US" sz="1800" kern="0">
                <a:solidFill>
                  <a:sysClr val="windowText" lastClr="000000"/>
                </a:solidFill>
              </a:rPr>
              <a:pPr defTabSz="931774">
                <a:defRPr/>
              </a:pPr>
              <a:t>15</a:t>
            </a:fld>
            <a:endParaRPr lang="en-US" sz="1800" kern="0">
              <a:solidFill>
                <a:sysClr val="windowText" lastClr="000000"/>
              </a:solidFill>
            </a:endParaRPr>
          </a:p>
        </p:txBody>
      </p:sp>
    </p:spTree>
    <p:extLst>
      <p:ext uri="{BB962C8B-B14F-4D97-AF65-F5344CB8AC3E}">
        <p14:creationId xmlns:p14="http://schemas.microsoft.com/office/powerpoint/2010/main" val="3643843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644F8C-C987-4EC0-A37F-58714D9FC6A8}" type="slidenum">
              <a:rPr lang="en-US" smtClean="0"/>
              <a:pPr/>
              <a:t>16</a:t>
            </a:fld>
            <a:endParaRPr lang="en-US"/>
          </a:p>
        </p:txBody>
      </p:sp>
    </p:spTree>
    <p:extLst>
      <p:ext uri="{BB962C8B-B14F-4D97-AF65-F5344CB8AC3E}">
        <p14:creationId xmlns:p14="http://schemas.microsoft.com/office/powerpoint/2010/main" val="3916557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10325" cy="3605212"/>
          </a:xfrm>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10"/>
          </p:nvPr>
        </p:nvSpPr>
        <p:spPr/>
        <p:txBody>
          <a:bodyPr/>
          <a:lstStyle/>
          <a:p>
            <a:pPr defTabSz="949478">
              <a:defRPr/>
            </a:pPr>
            <a:fld id="{45DFCEB4-02E6-4942-9BD8-9CFF0DFD413E}" type="slidenum">
              <a:rPr lang="en-US" sz="1800" kern="0">
                <a:solidFill>
                  <a:sysClr val="windowText" lastClr="000000"/>
                </a:solidFill>
              </a:rPr>
              <a:pPr defTabSz="949478">
                <a:defRPr/>
              </a:pPr>
              <a:t>17</a:t>
            </a:fld>
            <a:endParaRPr lang="en-US" sz="1800" kern="0">
              <a:solidFill>
                <a:sysClr val="windowText" lastClr="000000"/>
              </a:solidFill>
            </a:endParaRPr>
          </a:p>
        </p:txBody>
      </p:sp>
    </p:spTree>
    <p:extLst>
      <p:ext uri="{BB962C8B-B14F-4D97-AF65-F5344CB8AC3E}">
        <p14:creationId xmlns:p14="http://schemas.microsoft.com/office/powerpoint/2010/main" val="2260190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10"/>
          </p:nvPr>
        </p:nvSpPr>
        <p:spPr/>
        <p:txBody>
          <a:bodyPr/>
          <a:lstStyle/>
          <a:p>
            <a:pPr defTabSz="931774">
              <a:defRPr/>
            </a:pPr>
            <a:fld id="{45DFCEB4-02E6-4942-9BD8-9CFF0DFD413E}" type="slidenum">
              <a:rPr lang="en-US" sz="1800" kern="0">
                <a:solidFill>
                  <a:sysClr val="windowText" lastClr="000000"/>
                </a:solidFill>
              </a:rPr>
              <a:pPr defTabSz="931774">
                <a:defRPr/>
              </a:pPr>
              <a:t>18</a:t>
            </a:fld>
            <a:endParaRPr lang="en-US" sz="1800" kern="0">
              <a:solidFill>
                <a:sysClr val="windowText" lastClr="000000"/>
              </a:solidFill>
            </a:endParaRPr>
          </a:p>
        </p:txBody>
      </p:sp>
    </p:spTree>
    <p:extLst>
      <p:ext uri="{BB962C8B-B14F-4D97-AF65-F5344CB8AC3E}">
        <p14:creationId xmlns:p14="http://schemas.microsoft.com/office/powerpoint/2010/main" val="1505233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10"/>
          </p:nvPr>
        </p:nvSpPr>
        <p:spPr/>
        <p:txBody>
          <a:bodyPr/>
          <a:lstStyle/>
          <a:p>
            <a:pPr defTabSz="931774">
              <a:defRPr/>
            </a:pPr>
            <a:fld id="{45DFCEB4-02E6-4942-9BD8-9CFF0DFD413E}" type="slidenum">
              <a:rPr lang="en-US" sz="1800" kern="0">
                <a:solidFill>
                  <a:sysClr val="windowText" lastClr="000000"/>
                </a:solidFill>
              </a:rPr>
              <a:pPr defTabSz="931774">
                <a:defRPr/>
              </a:pPr>
              <a:t>19</a:t>
            </a:fld>
            <a:endParaRPr lang="en-US" sz="1800" kern="0">
              <a:solidFill>
                <a:sysClr val="windowText" lastClr="000000"/>
              </a:solidFill>
            </a:endParaRPr>
          </a:p>
        </p:txBody>
      </p:sp>
    </p:spTree>
    <p:extLst>
      <p:ext uri="{BB962C8B-B14F-4D97-AF65-F5344CB8AC3E}">
        <p14:creationId xmlns:p14="http://schemas.microsoft.com/office/powerpoint/2010/main" val="1682060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1450" indent="-171450">
              <a:lnSpc>
                <a:spcPct val="90000"/>
              </a:lnSpc>
              <a:spcBef>
                <a:spcPts val="500"/>
              </a:spcBef>
              <a:buFont typeface="Arial"/>
              <a:buChar char="•"/>
            </a:pPr>
            <a:r>
              <a:rPr lang="en-US"/>
              <a:t>Timeline 2019 to 2024 of what we've been working on, the public review, and the history of CAG meetings (include the zoning, but reiterate that we’ll publish it Friday and cover it at the next meeting)</a:t>
            </a:r>
          </a:p>
          <a:p>
            <a:pPr marL="1200150" lvl="2" indent="-285750">
              <a:lnSpc>
                <a:spcPct val="90000"/>
              </a:lnSpc>
              <a:spcBef>
                <a:spcPts val="500"/>
              </a:spcBef>
              <a:buFont typeface="Arial,Sans-Serif"/>
              <a:buChar char="•"/>
            </a:pPr>
            <a:r>
              <a:rPr lang="en-US"/>
              <a:t>See the CAG folder if you have questions about what meetings have happened</a:t>
            </a:r>
          </a:p>
          <a:p>
            <a:pPr marL="285750" lvl="1" indent="-285750">
              <a:lnSpc>
                <a:spcPct val="90000"/>
              </a:lnSpc>
              <a:spcBef>
                <a:spcPts val="500"/>
              </a:spcBef>
              <a:buFont typeface="Arial,Sans-Serif"/>
              <a:buChar char="•"/>
            </a:pPr>
            <a:r>
              <a:rPr lang="en-US"/>
              <a:t>Presentation of what's changed since the prior plan – </a:t>
            </a:r>
            <a:r>
              <a:rPr lang="en-US" b="1"/>
              <a:t>this is the challenge!</a:t>
            </a:r>
            <a:r>
              <a:rPr lang="en-US"/>
              <a:t> – start w/the LPAB report Plan content, but then we should add more summary from the Comments Memo</a:t>
            </a:r>
          </a:p>
          <a:p>
            <a:pPr marL="285750" indent="-285750">
              <a:lnSpc>
                <a:spcPct val="90000"/>
              </a:lnSpc>
              <a:spcBef>
                <a:spcPts val="1000"/>
              </a:spcBef>
              <a:buFont typeface="Arial,Sans-Serif"/>
              <a:buChar char="•"/>
            </a:pPr>
            <a:r>
              <a:rPr lang="en-US" b="1"/>
              <a:t>Handouts</a:t>
            </a:r>
            <a:endParaRPr lang="en-US"/>
          </a:p>
          <a:p>
            <a:pPr marL="742950" lvl="1" indent="-285750">
              <a:lnSpc>
                <a:spcPct val="90000"/>
              </a:lnSpc>
              <a:spcBef>
                <a:spcPts val="500"/>
              </a:spcBef>
              <a:buFont typeface="Arial,Sans-Serif"/>
              <a:buChar char="•"/>
            </a:pPr>
            <a:r>
              <a:rPr lang="en-US"/>
              <a:t>DOSP Handbook (Spanish and Chinese versions are available) </a:t>
            </a:r>
          </a:p>
          <a:p>
            <a:pPr marL="742950" lvl="1" indent="-285750">
              <a:lnSpc>
                <a:spcPct val="90000"/>
              </a:lnSpc>
              <a:spcBef>
                <a:spcPts val="500"/>
              </a:spcBef>
              <a:buFont typeface="Arial,Sans-Serif"/>
              <a:buChar char="•"/>
            </a:pPr>
            <a:r>
              <a:rPr lang="en-US"/>
              <a:t>Revised Intensity Maps (w/colors more readable and/or labels)</a:t>
            </a:r>
          </a:p>
          <a:p>
            <a:pPr marL="742950" lvl="1" indent="-285750">
              <a:lnSpc>
                <a:spcPct val="90000"/>
              </a:lnSpc>
              <a:spcBef>
                <a:spcPts val="500"/>
              </a:spcBef>
              <a:buFont typeface="Arial,Sans-Serif"/>
              <a:buChar char="•"/>
            </a:pPr>
            <a:r>
              <a:rPr lang="en-US"/>
              <a:t>Comments Memo: This is still not ready, so we will let them know that we will send it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FCEB4-02E6-4942-9BD8-9CFF0DFD413E}" type="slidenum">
              <a:rPr kumimoji="0" lang="en-US" sz="1800" b="0" i="0" u="none" strike="noStrike" kern="0" cap="none" spc="0" normalizeH="0" baseline="0" noProof="0" smtClean="0">
                <a:ln>
                  <a:noFill/>
                </a:ln>
                <a:solidFill>
                  <a:sysClr val="windowText" lastClr="000000"/>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a:ln>
                <a:noFill/>
              </a:ln>
              <a:solidFill>
                <a:sysClr val="windowText" lastClr="000000"/>
              </a:solidFill>
              <a:effectLst/>
              <a:uLnTx/>
              <a:uFillTx/>
              <a:ea typeface="+mn-ea"/>
              <a:cs typeface="+mn-cs"/>
            </a:endParaRPr>
          </a:p>
        </p:txBody>
      </p:sp>
    </p:spTree>
    <p:extLst>
      <p:ext uri="{BB962C8B-B14F-4D97-AF65-F5344CB8AC3E}">
        <p14:creationId xmlns:p14="http://schemas.microsoft.com/office/powerpoint/2010/main" val="312610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628650" lvl="1" indent="-171450">
              <a:lnSpc>
                <a:spcPct val="90000"/>
              </a:lnSpc>
              <a:spcBef>
                <a:spcPts val="500"/>
              </a:spcBef>
              <a:buFont typeface="Arial"/>
              <a:buChar char="•"/>
              <a:defRPr/>
            </a:pPr>
            <a:endParaRPr lang="en-US" kern="0">
              <a:latin typeface="Calibri"/>
              <a:cs typeface="Calibri"/>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5DFCEB4-02E6-4942-9BD8-9CFF0DFD413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49238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628650" lvl="1" indent="-171450">
              <a:lnSpc>
                <a:spcPct val="90000"/>
              </a:lnSpc>
              <a:spcBef>
                <a:spcPts val="500"/>
              </a:spcBef>
              <a:buFont typeface="Arial"/>
              <a:buChar char="•"/>
              <a:defRPr/>
            </a:pPr>
            <a:endParaRPr lang="en-US" kern="0">
              <a:latin typeface="Calibri"/>
              <a:cs typeface="Calibri"/>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5DFCEB4-02E6-4942-9BD8-9CFF0DFD413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919677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628650" lvl="1" indent="-171450">
              <a:lnSpc>
                <a:spcPct val="90000"/>
              </a:lnSpc>
              <a:spcBef>
                <a:spcPts val="500"/>
              </a:spcBef>
              <a:buFont typeface="Arial"/>
              <a:buChar char="•"/>
              <a:defRPr/>
            </a:pPr>
            <a:endParaRPr lang="en-US" kern="0">
              <a:latin typeface="Calibri"/>
              <a:cs typeface="Calibri"/>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5DFCEB4-02E6-4942-9BD8-9CFF0DFD413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16965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marL="171450" indent="-171450">
              <a:lnSpc>
                <a:spcPct val="90000"/>
              </a:lnSpc>
              <a:buFont typeface="Arial"/>
              <a:buChar char="•"/>
            </a:pPr>
            <a:r>
              <a:rPr lang="en-US">
                <a:latin typeface="Calibri"/>
                <a:cs typeface="Calibri"/>
              </a:rPr>
              <a:t>The following are significant an unavoidable so will go to council to make a finding of overriding considerations</a:t>
            </a:r>
          </a:p>
          <a:p>
            <a:pPr marL="171450" indent="-171450">
              <a:lnSpc>
                <a:spcPct val="90000"/>
              </a:lnSpc>
              <a:buFont typeface="Arial"/>
              <a:buChar char="•"/>
            </a:pPr>
            <a:endParaRPr lang="en-US">
              <a:latin typeface="Calibri"/>
              <a:cs typeface="Calibri"/>
            </a:endParaRPr>
          </a:p>
          <a:p>
            <a:pPr marL="171450" indent="-171450">
              <a:lnSpc>
                <a:spcPct val="90000"/>
              </a:lnSpc>
              <a:buFont typeface="Arial"/>
              <a:buChar char="•"/>
            </a:pPr>
            <a:r>
              <a:rPr lang="en-US">
                <a:latin typeface="Calibri"/>
                <a:cs typeface="Calibri"/>
              </a:rPr>
              <a:t>The other ones are less than significant significant or they’re mitigated</a:t>
            </a:r>
          </a:p>
          <a:p>
            <a:pPr marL="171450" indent="-171450">
              <a:lnSpc>
                <a:spcPct val="90000"/>
              </a:lnSpc>
              <a:buFont typeface="Arial"/>
              <a:buChar char="•"/>
            </a:pPr>
            <a:endParaRPr lang="en-US">
              <a:latin typeface="Calibri"/>
              <a:cs typeface="Calibri"/>
            </a:endParaRPr>
          </a:p>
          <a:p>
            <a:pPr marL="171450" indent="-171450">
              <a:lnSpc>
                <a:spcPct val="90000"/>
              </a:lnSpc>
              <a:buFont typeface="Arial"/>
              <a:buChar char="•"/>
            </a:pPr>
            <a:endParaRPr lang="en-US">
              <a:latin typeface="Calibri"/>
              <a:cs typeface="Calibri"/>
            </a:endParaRPr>
          </a:p>
        </p:txBody>
      </p:sp>
      <p:sp>
        <p:nvSpPr>
          <p:cNvPr id="4" name="Slide Number Placeholder 3"/>
          <p:cNvSpPr>
            <a:spLocks noGrp="1"/>
          </p:cNvSpPr>
          <p:nvPr>
            <p:ph type="sldNum" sz="quarter" idx="10"/>
          </p:nvPr>
        </p:nvSpPr>
        <p:spPr/>
        <p:txBody>
          <a:bodyPr/>
          <a:lstStyle/>
          <a:p>
            <a:pPr defTabSz="931774">
              <a:defRPr/>
            </a:pPr>
            <a:fld id="{45DFCEB4-02E6-4942-9BD8-9CFF0DFD413E}" type="slidenum">
              <a:rPr lang="en-US" sz="1800" kern="0">
                <a:solidFill>
                  <a:sysClr val="windowText" lastClr="000000"/>
                </a:solidFill>
              </a:rPr>
              <a:pPr defTabSz="931774">
                <a:defRPr/>
              </a:pPr>
              <a:t>23</a:t>
            </a:fld>
            <a:endParaRPr lang="en-US" sz="1800" kern="0">
              <a:solidFill>
                <a:sysClr val="windowText" lastClr="000000"/>
              </a:solidFill>
            </a:endParaRPr>
          </a:p>
        </p:txBody>
      </p:sp>
    </p:spTree>
    <p:extLst>
      <p:ext uri="{BB962C8B-B14F-4D97-AF65-F5344CB8AC3E}">
        <p14:creationId xmlns:p14="http://schemas.microsoft.com/office/powerpoint/2010/main" val="2711061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marL="171450" indent="-171450">
              <a:lnSpc>
                <a:spcPct val="90000"/>
              </a:lnSpc>
              <a:buFont typeface="Arial"/>
              <a:buChar char="•"/>
            </a:pPr>
            <a:endParaRPr lang="en-US">
              <a:latin typeface="Calibri"/>
              <a:cs typeface="Calibri"/>
            </a:endParaRPr>
          </a:p>
        </p:txBody>
      </p:sp>
      <p:sp>
        <p:nvSpPr>
          <p:cNvPr id="4" name="Slide Number Placeholder 3"/>
          <p:cNvSpPr>
            <a:spLocks noGrp="1"/>
          </p:cNvSpPr>
          <p:nvPr>
            <p:ph type="sldNum" sz="quarter" idx="10"/>
          </p:nvPr>
        </p:nvSpPr>
        <p:spPr/>
        <p:txBody>
          <a:bodyPr/>
          <a:lstStyle/>
          <a:p>
            <a:pPr defTabSz="931774">
              <a:defRPr/>
            </a:pPr>
            <a:fld id="{45DFCEB4-02E6-4942-9BD8-9CFF0DFD413E}" type="slidenum">
              <a:rPr lang="en-US" sz="1800" kern="0">
                <a:solidFill>
                  <a:sysClr val="windowText" lastClr="000000"/>
                </a:solidFill>
              </a:rPr>
              <a:pPr defTabSz="931774">
                <a:defRPr/>
              </a:pPr>
              <a:t>24</a:t>
            </a:fld>
            <a:endParaRPr lang="en-US" sz="1800" kern="0">
              <a:solidFill>
                <a:sysClr val="windowText" lastClr="000000"/>
              </a:solidFill>
            </a:endParaRPr>
          </a:p>
        </p:txBody>
      </p:sp>
    </p:spTree>
    <p:extLst>
      <p:ext uri="{BB962C8B-B14F-4D97-AF65-F5344CB8AC3E}">
        <p14:creationId xmlns:p14="http://schemas.microsoft.com/office/powerpoint/2010/main" val="5483122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marL="171450" indent="-171450">
              <a:lnSpc>
                <a:spcPct val="90000"/>
              </a:lnSpc>
              <a:buFont typeface="Arial"/>
              <a:buChar char="•"/>
            </a:pPr>
            <a:endParaRPr lang="en-US">
              <a:latin typeface="Calibri"/>
              <a:cs typeface="Calibri"/>
            </a:endParaRPr>
          </a:p>
        </p:txBody>
      </p:sp>
      <p:sp>
        <p:nvSpPr>
          <p:cNvPr id="4" name="Slide Number Placeholder 3"/>
          <p:cNvSpPr>
            <a:spLocks noGrp="1"/>
          </p:cNvSpPr>
          <p:nvPr>
            <p:ph type="sldNum" sz="quarter" idx="10"/>
          </p:nvPr>
        </p:nvSpPr>
        <p:spPr/>
        <p:txBody>
          <a:bodyPr/>
          <a:lstStyle/>
          <a:p>
            <a:pPr defTabSz="931774">
              <a:defRPr/>
            </a:pPr>
            <a:fld id="{45DFCEB4-02E6-4942-9BD8-9CFF0DFD413E}" type="slidenum">
              <a:rPr lang="en-US" sz="1800" kern="0">
                <a:solidFill>
                  <a:sysClr val="windowText" lastClr="000000"/>
                </a:solidFill>
              </a:rPr>
              <a:pPr defTabSz="931774">
                <a:defRPr/>
              </a:pPr>
              <a:t>25</a:t>
            </a:fld>
            <a:endParaRPr lang="en-US" sz="1800" kern="0">
              <a:solidFill>
                <a:sysClr val="windowText" lastClr="000000"/>
              </a:solidFill>
            </a:endParaRPr>
          </a:p>
        </p:txBody>
      </p:sp>
    </p:spTree>
    <p:extLst>
      <p:ext uri="{BB962C8B-B14F-4D97-AF65-F5344CB8AC3E}">
        <p14:creationId xmlns:p14="http://schemas.microsoft.com/office/powerpoint/2010/main" val="38357261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marL="171450" indent="-171450">
              <a:lnSpc>
                <a:spcPct val="90000"/>
              </a:lnSpc>
              <a:buFont typeface="Arial"/>
              <a:buChar char="•"/>
            </a:pPr>
            <a:endParaRPr lang="en-US">
              <a:latin typeface="Calibri"/>
              <a:cs typeface="Calibri"/>
            </a:endParaRPr>
          </a:p>
        </p:txBody>
      </p:sp>
      <p:sp>
        <p:nvSpPr>
          <p:cNvPr id="4" name="Slide Number Placeholder 3"/>
          <p:cNvSpPr>
            <a:spLocks noGrp="1"/>
          </p:cNvSpPr>
          <p:nvPr>
            <p:ph type="sldNum" sz="quarter" idx="10"/>
          </p:nvPr>
        </p:nvSpPr>
        <p:spPr/>
        <p:txBody>
          <a:bodyPr/>
          <a:lstStyle/>
          <a:p>
            <a:pPr defTabSz="931774">
              <a:defRPr/>
            </a:pPr>
            <a:fld id="{45DFCEB4-02E6-4942-9BD8-9CFF0DFD413E}" type="slidenum">
              <a:rPr lang="en-US" sz="1800" kern="0">
                <a:solidFill>
                  <a:sysClr val="windowText" lastClr="000000"/>
                </a:solidFill>
              </a:rPr>
              <a:pPr defTabSz="931774">
                <a:defRPr/>
              </a:pPr>
              <a:t>26</a:t>
            </a:fld>
            <a:endParaRPr lang="en-US" sz="1800" kern="0">
              <a:solidFill>
                <a:sysClr val="windowText" lastClr="000000"/>
              </a:solidFill>
            </a:endParaRPr>
          </a:p>
        </p:txBody>
      </p:sp>
    </p:spTree>
    <p:extLst>
      <p:ext uri="{BB962C8B-B14F-4D97-AF65-F5344CB8AC3E}">
        <p14:creationId xmlns:p14="http://schemas.microsoft.com/office/powerpoint/2010/main" val="1120326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5DFCEB4-02E6-4942-9BD8-9CFF0DFD413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9413047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A2B3BB8-FD8D-B941-8C45-508066AA3E0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546912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marL="0" indent="0">
              <a:lnSpc>
                <a:spcPct val="90000"/>
              </a:lnSpc>
              <a:buFont typeface="Arial"/>
              <a:buNone/>
            </a:pPr>
            <a:endParaRPr lang="en-US">
              <a:latin typeface="Calibri"/>
              <a:cs typeface="Calibri"/>
            </a:endParaRPr>
          </a:p>
        </p:txBody>
      </p:sp>
      <p:sp>
        <p:nvSpPr>
          <p:cNvPr id="4" name="Slide Number Placeholder 3"/>
          <p:cNvSpPr>
            <a:spLocks noGrp="1"/>
          </p:cNvSpPr>
          <p:nvPr>
            <p:ph type="sldNum" sz="quarter" idx="10"/>
          </p:nvPr>
        </p:nvSpPr>
        <p:spPr/>
        <p:txBody>
          <a:bodyPr/>
          <a:lstStyle/>
          <a:p>
            <a:pPr defTabSz="931774">
              <a:defRPr/>
            </a:pPr>
            <a:fld id="{45DFCEB4-02E6-4942-9BD8-9CFF0DFD413E}" type="slidenum">
              <a:rPr lang="en-US" sz="1800" kern="0">
                <a:solidFill>
                  <a:sysClr val="windowText" lastClr="000000"/>
                </a:solidFill>
              </a:rPr>
              <a:pPr defTabSz="931774">
                <a:defRPr/>
              </a:pPr>
              <a:t>30</a:t>
            </a:fld>
            <a:endParaRPr lang="en-US" sz="1800" kern="0">
              <a:solidFill>
                <a:sysClr val="windowText" lastClr="000000"/>
              </a:solidFill>
            </a:endParaRPr>
          </a:p>
        </p:txBody>
      </p:sp>
    </p:spTree>
    <p:extLst>
      <p:ext uri="{BB962C8B-B14F-4D97-AF65-F5344CB8AC3E}">
        <p14:creationId xmlns:p14="http://schemas.microsoft.com/office/powerpoint/2010/main" val="3685023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After hundreds of community meetings and events, dozens of interviews and focus groups, 3 public review drafts, one racial equity impact assessment and over three years of a global pandemic, the City has developed a plan to support the downtown, including responding to conditions exacerbated by the COVID-19 pandemic</a:t>
            </a:r>
          </a:p>
          <a:p>
            <a:endParaRPr lang="en-US"/>
          </a:p>
          <a:p>
            <a:r>
              <a:rPr lang="en-US"/>
              <a:t>Originally anticipated as an urban design and public improvements plan, it has since become a much more comprehensive approach to revitalizing downtown while working to protect Oakland’s longstanding and most vulnerable residents and culture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FCEB4-02E6-4942-9BD8-9CFF0DFD413E}" type="slidenum">
              <a:rPr kumimoji="0" lang="en-US" sz="1800" b="0" i="0" u="none" strike="noStrike" kern="0" cap="none" spc="0" normalizeH="0" baseline="0" noProof="0" smtClean="0">
                <a:ln>
                  <a:noFill/>
                </a:ln>
                <a:solidFill>
                  <a:sysClr val="windowText" lastClr="000000"/>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a:ln>
                <a:noFill/>
              </a:ln>
              <a:solidFill>
                <a:sysClr val="windowText" lastClr="000000"/>
              </a:solidFill>
              <a:effectLst/>
              <a:uLnTx/>
              <a:uFillTx/>
              <a:ea typeface="+mn-ea"/>
              <a:cs typeface="+mn-cs"/>
            </a:endParaRPr>
          </a:p>
        </p:txBody>
      </p:sp>
    </p:spTree>
    <p:extLst>
      <p:ext uri="{BB962C8B-B14F-4D97-AF65-F5344CB8AC3E}">
        <p14:creationId xmlns:p14="http://schemas.microsoft.com/office/powerpoint/2010/main" val="34227412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marL="0" indent="0">
              <a:lnSpc>
                <a:spcPct val="90000"/>
              </a:lnSpc>
              <a:buFont typeface="Arial"/>
              <a:buNone/>
            </a:pPr>
            <a:endParaRPr lang="en-US">
              <a:latin typeface="Calibri"/>
              <a:cs typeface="Calibri"/>
            </a:endParaRPr>
          </a:p>
        </p:txBody>
      </p:sp>
      <p:sp>
        <p:nvSpPr>
          <p:cNvPr id="4" name="Slide Number Placeholder 3"/>
          <p:cNvSpPr>
            <a:spLocks noGrp="1"/>
          </p:cNvSpPr>
          <p:nvPr>
            <p:ph type="sldNum" sz="quarter" idx="10"/>
          </p:nvPr>
        </p:nvSpPr>
        <p:spPr/>
        <p:txBody>
          <a:bodyPr/>
          <a:lstStyle/>
          <a:p>
            <a:pPr defTabSz="931774">
              <a:defRPr/>
            </a:pPr>
            <a:fld id="{45DFCEB4-02E6-4942-9BD8-9CFF0DFD413E}" type="slidenum">
              <a:rPr lang="en-US" sz="1800" kern="0">
                <a:solidFill>
                  <a:sysClr val="windowText" lastClr="000000"/>
                </a:solidFill>
              </a:rPr>
              <a:pPr defTabSz="931774">
                <a:defRPr/>
              </a:pPr>
              <a:t>31</a:t>
            </a:fld>
            <a:endParaRPr lang="en-US" sz="1800" kern="0">
              <a:solidFill>
                <a:sysClr val="windowText" lastClr="000000"/>
              </a:solidFill>
            </a:endParaRPr>
          </a:p>
        </p:txBody>
      </p:sp>
    </p:spTree>
    <p:extLst>
      <p:ext uri="{BB962C8B-B14F-4D97-AF65-F5344CB8AC3E}">
        <p14:creationId xmlns:p14="http://schemas.microsoft.com/office/powerpoint/2010/main" val="38822686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FCEB4-02E6-4942-9BD8-9CFF0DFD413E}"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302474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FCEB4-02E6-4942-9BD8-9CFF0DFD413E}" type="slidenum">
              <a:rPr kumimoji="0" lang="en-US" sz="1800" b="0" i="0" u="none" strike="noStrike" kern="0" cap="none" spc="0" normalizeH="0" baseline="0" noProof="0" smtClean="0">
                <a:ln>
                  <a:noFill/>
                </a:ln>
                <a:solidFill>
                  <a:sysClr val="windowText" lastClr="000000"/>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a:ln>
                <a:noFill/>
              </a:ln>
              <a:solidFill>
                <a:sysClr val="windowText" lastClr="000000"/>
              </a:solidFill>
              <a:effectLst/>
              <a:uLnTx/>
              <a:uFillTx/>
              <a:ea typeface="+mn-ea"/>
              <a:cs typeface="+mn-cs"/>
            </a:endParaRPr>
          </a:p>
        </p:txBody>
      </p:sp>
    </p:spTree>
    <p:extLst>
      <p:ext uri="{BB962C8B-B14F-4D97-AF65-F5344CB8AC3E}">
        <p14:creationId xmlns:p14="http://schemas.microsoft.com/office/powerpoint/2010/main" val="42755459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a:defRPr/>
            </a:pPr>
            <a:r>
              <a:rPr lang="en-US">
                <a:solidFill>
                  <a:prstClr val="black"/>
                </a:solidFill>
              </a:rPr>
              <a:t>Alternate slide to Slide 13: This shows both High Rise Residential and Office on the same chart – But it needs a legend for the One-time &amp; ZIP fees</a:t>
            </a:r>
          </a:p>
          <a:p>
            <a:pPr defTabSz="931774">
              <a:defRPr/>
            </a:pPr>
            <a:endParaRPr lang="en-US">
              <a:solidFill>
                <a:prstClr val="black"/>
              </a:solidFill>
            </a:endParaRPr>
          </a:p>
          <a:p>
            <a:pPr defTabSz="931774">
              <a:defRPr/>
            </a:pPr>
            <a:r>
              <a:rPr lang="en-US">
                <a:solidFill>
                  <a:prstClr val="black"/>
                </a:solidFill>
              </a:rPr>
              <a:t>This long-term tax revenue is many times larger over time than the revenue from one-time fees</a:t>
            </a:r>
            <a:r>
              <a:rPr lang="en-US" sz="800">
                <a:solidFill>
                  <a:prstClr val="black"/>
                </a:solidFill>
              </a:rPr>
              <a:t> – both impact fees and ZIP fees.</a:t>
            </a:r>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Consistent w/the prototypes – these are in the CBD – increase in density over the Base is 38%</a:t>
            </a:r>
          </a:p>
          <a:p>
            <a:r>
              <a:rPr lang="en-US"/>
              <a:t>Tables in report</a:t>
            </a:r>
          </a:p>
          <a:p>
            <a:r>
              <a:rPr lang="en-US"/>
              <a:t>Max density by prototype</a:t>
            </a:r>
          </a:p>
        </p:txBody>
      </p:sp>
      <p:sp>
        <p:nvSpPr>
          <p:cNvPr id="4" name="Slide Number Placeholder 3"/>
          <p:cNvSpPr>
            <a:spLocks noGrp="1"/>
          </p:cNvSpPr>
          <p:nvPr>
            <p:ph type="sldNum" sz="quarter" idx="10"/>
          </p:nvPr>
        </p:nvSpPr>
        <p:spPr/>
        <p:txBody>
          <a:bodyPr/>
          <a:lstStyle/>
          <a:p>
            <a:pPr defTabSz="931774">
              <a:defRPr/>
            </a:pPr>
            <a:fld id="{45DFCEB4-02E6-4942-9BD8-9CFF0DFD413E}" type="slidenum">
              <a:rPr lang="en-US" sz="1800" kern="0">
                <a:solidFill>
                  <a:sysClr val="windowText" lastClr="000000"/>
                </a:solidFill>
              </a:rPr>
              <a:pPr defTabSz="931774">
                <a:defRPr/>
              </a:pPr>
              <a:t>34</a:t>
            </a:fld>
            <a:endParaRPr lang="en-US" sz="1800" kern="0">
              <a:solidFill>
                <a:sysClr val="windowText" lastClr="000000"/>
              </a:solidFill>
            </a:endParaRPr>
          </a:p>
        </p:txBody>
      </p:sp>
    </p:spTree>
    <p:extLst>
      <p:ext uri="{BB962C8B-B14F-4D97-AF65-F5344CB8AC3E}">
        <p14:creationId xmlns:p14="http://schemas.microsoft.com/office/powerpoint/2010/main" val="11855942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10"/>
          </p:nvPr>
        </p:nvSpPr>
        <p:spPr/>
        <p:txBody>
          <a:bodyPr/>
          <a:lstStyle/>
          <a:p>
            <a:pPr defTabSz="931774">
              <a:defRPr/>
            </a:pPr>
            <a:fld id="{45DFCEB4-02E6-4942-9BD8-9CFF0DFD413E}" type="slidenum">
              <a:rPr lang="en-US" sz="1800" kern="0">
                <a:solidFill>
                  <a:sysClr val="windowText" lastClr="000000"/>
                </a:solidFill>
              </a:rPr>
              <a:pPr defTabSz="931774">
                <a:defRPr/>
              </a:pPr>
              <a:t>35</a:t>
            </a:fld>
            <a:endParaRPr lang="en-US" sz="1800" kern="0">
              <a:solidFill>
                <a:sysClr val="windowText" lastClr="000000"/>
              </a:solidFill>
            </a:endParaRPr>
          </a:p>
        </p:txBody>
      </p:sp>
    </p:spTree>
    <p:extLst>
      <p:ext uri="{BB962C8B-B14F-4D97-AF65-F5344CB8AC3E}">
        <p14:creationId xmlns:p14="http://schemas.microsoft.com/office/powerpoint/2010/main" val="1505347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Design charrette</a:t>
            </a:r>
          </a:p>
          <a:p>
            <a:r>
              <a:rPr lang="en-US"/>
              <a:t>Youth summit</a:t>
            </a:r>
          </a:p>
          <a:p>
            <a:r>
              <a:rPr lang="en-US"/>
              <a:t>Creative solutions lab</a:t>
            </a:r>
          </a:p>
          <a:p>
            <a:r>
              <a:rPr lang="en-US"/>
              <a:t>Interviews, videos &amp; focus groups of community leaders, particularly people of color – what is an equitable downtown?</a:t>
            </a:r>
          </a:p>
          <a:p>
            <a:r>
              <a:rPr lang="en-US"/>
              <a:t>Reviewing Preliminary Draft Plan at Black Joy Parade and Lunar New Year</a:t>
            </a:r>
          </a:p>
          <a:p>
            <a:r>
              <a:rPr lang="en-US"/>
              <a:t>Cartoon style info boards at Thursdays at Latham Square reviewing the Draft Plan</a:t>
            </a:r>
          </a:p>
          <a:p>
            <a:r>
              <a:rPr lang="en-US"/>
              <a:t>Chalkboards with QR codes to reach people about the Draft Zoning – during the pandemic – in addition to many zoom meetings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FCEB4-02E6-4942-9BD8-9CFF0DFD413E}" type="slidenum">
              <a:rPr kumimoji="0" lang="en-US" sz="1800" b="0" i="0" u="none" strike="noStrike" kern="0" cap="none" spc="0" normalizeH="0" baseline="0" noProof="0" smtClean="0">
                <a:ln>
                  <a:noFill/>
                </a:ln>
                <a:solidFill>
                  <a:sysClr val="windowText" lastClr="000000"/>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a:ln>
                <a:noFill/>
              </a:ln>
              <a:solidFill>
                <a:sysClr val="windowText" lastClr="000000"/>
              </a:solidFill>
              <a:effectLst/>
              <a:uLnTx/>
              <a:uFillTx/>
              <a:ea typeface="+mn-ea"/>
              <a:cs typeface="+mn-cs"/>
            </a:endParaRPr>
          </a:p>
        </p:txBody>
      </p:sp>
    </p:spTree>
    <p:extLst>
      <p:ext uri="{BB962C8B-B14F-4D97-AF65-F5344CB8AC3E}">
        <p14:creationId xmlns:p14="http://schemas.microsoft.com/office/powerpoint/2010/main" val="1692308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After hundreds of community meetings and events, dozens of interviews and focus groups, 3 public review drafts, one racial equity impact assessment and over three years of a global pandemic, the City has developed a plan to support the downtown, including responding to conditions exacerbated by the COVID-19 pandemic</a:t>
            </a:r>
          </a:p>
          <a:p>
            <a:endParaRPr lang="en-US"/>
          </a:p>
          <a:p>
            <a:r>
              <a:rPr lang="en-US"/>
              <a:t>Originally anticipated as an urban design and public improvements plan, it has since become a much more comprehensive approach to revitalizing downtown while working to protect Oakland’s longstanding and most vulnerable residents and culture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FCEB4-02E6-4942-9BD8-9CFF0DFD413E}" type="slidenum">
              <a:rPr kumimoji="0" lang="en-US" sz="1800" b="0" i="0" u="none" strike="noStrike" kern="0" cap="none" spc="0" normalizeH="0" baseline="0" noProof="0" smtClean="0">
                <a:ln>
                  <a:noFill/>
                </a:ln>
                <a:solidFill>
                  <a:sysClr val="windowText" lastClr="000000"/>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sysClr val="windowText" lastClr="000000"/>
              </a:solidFill>
              <a:effectLst/>
              <a:uLnTx/>
              <a:uFillTx/>
              <a:ea typeface="+mn-ea"/>
              <a:cs typeface="+mn-cs"/>
            </a:endParaRPr>
          </a:p>
        </p:txBody>
      </p:sp>
    </p:spTree>
    <p:extLst>
      <p:ext uri="{BB962C8B-B14F-4D97-AF65-F5344CB8AC3E}">
        <p14:creationId xmlns:p14="http://schemas.microsoft.com/office/powerpoint/2010/main" val="3502525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spcAft>
                <a:spcPts val="800"/>
              </a:spcAft>
              <a:defRPr/>
            </a:pPr>
            <a:r>
              <a:rPr lang="en-US" b="1" kern="0"/>
              <a:t>Address monumental shifts in the future of work and the role of downtown: </a:t>
            </a:r>
            <a:r>
              <a:rPr lang="en-US" kern="0"/>
              <a:t>The DOSP aims to protect and grow our industrial jobs near the Port, encourage R&amp;D and biotech with a high density of jobs in the heart of downtown, and continue to build a mixed-use, culturally thriving downtown that supports local businesses. </a:t>
            </a:r>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5DFCEB4-02E6-4942-9BD8-9CFF0DFD413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31086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latin typeface="Calibri"/>
                <a:ea typeface="Calibri"/>
                <a:cs typeface="Calibri"/>
              </a:rPr>
              <a:t>With Equity as a primary focus; the Plan describes a shared community vision for a downtown that serves all Oaklanders and accounts for the needs of those who are currently underserved. Community input shaped six plan goals around the topics of Economic Opportunity, Housing and Homelessness, Culture Keeping, Mobility, Community Health, and Land Use and Urban Design. A seventh goal has been added to address ongoing implementation and engagement following Plan adoption.</a:t>
            </a:r>
            <a:endParaRPr lang="en-US"/>
          </a:p>
          <a:p>
            <a:endParaRPr lang="en-US">
              <a:latin typeface="Calibri"/>
              <a:ea typeface="Calibri"/>
              <a:cs typeface="Calibri"/>
            </a:endParaRPr>
          </a:p>
          <a:p>
            <a:r>
              <a:rPr lang="en-US">
                <a:latin typeface="Calibri"/>
                <a:ea typeface="Calibri"/>
                <a:cs typeface="Calibri"/>
              </a:rPr>
              <a:t>all the goals, outcomes, and supporting policies meet a shared vision, consider equity impacts, and aim to reduce disparities – or at the very least, not widen them.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FCEB4-02E6-4942-9BD8-9CFF0DFD413E}" type="slidenum">
              <a:rPr kumimoji="0" lang="en-US" sz="1800" b="0" i="0" u="none" strike="noStrike" kern="0" cap="none" spc="0" normalizeH="0" baseline="0" noProof="0" smtClean="0">
                <a:ln>
                  <a:noFill/>
                </a:ln>
                <a:solidFill>
                  <a:sysClr val="windowText" lastClr="000000"/>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a:ln>
                <a:noFill/>
              </a:ln>
              <a:solidFill>
                <a:sysClr val="windowText" lastClr="000000"/>
              </a:solidFill>
              <a:effectLst/>
              <a:uLnTx/>
              <a:uFillTx/>
              <a:ea typeface="+mn-ea"/>
              <a:cs typeface="+mn-cs"/>
            </a:endParaRPr>
          </a:p>
        </p:txBody>
      </p:sp>
    </p:spTree>
    <p:extLst>
      <p:ext uri="{BB962C8B-B14F-4D97-AF65-F5344CB8AC3E}">
        <p14:creationId xmlns:p14="http://schemas.microsoft.com/office/powerpoint/2010/main" val="3155010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a:latin typeface="Roboto" panose="02000000000000000000" pitchFamily="2" charset="0"/>
                <a:ea typeface="Roboto" panose="02000000000000000000" pitchFamily="2" charset="0"/>
                <a:cs typeface="Arial" panose="020B0604020202020204" pitchFamily="34" charset="0"/>
              </a:rPr>
              <a:t>The EIR reduces barriers (time, money and legal challenges) to development that meets the intent of the DOSP. </a:t>
            </a:r>
            <a:r>
              <a:rPr lang="en-US"/>
              <a:t>This will streamline a development process that can take 3-5 years to get housing built, while ensuring new development meets our environmental sustainability goals</a:t>
            </a:r>
          </a:p>
          <a:p>
            <a:endParaRPr lang="en-US"/>
          </a:p>
        </p:txBody>
      </p:sp>
      <p:sp>
        <p:nvSpPr>
          <p:cNvPr id="4" name="Slide Number Placeholder 3"/>
          <p:cNvSpPr>
            <a:spLocks noGrp="1"/>
          </p:cNvSpPr>
          <p:nvPr>
            <p:ph type="sldNum" sz="quarter" idx="10"/>
          </p:nvPr>
        </p:nvSpPr>
        <p:spPr/>
        <p:txBody>
          <a:bodyPr/>
          <a:lstStyle/>
          <a:p>
            <a:pPr defTabSz="931774">
              <a:defRPr/>
            </a:pPr>
            <a:fld id="{45DFCEB4-02E6-4942-9BD8-9CFF0DFD413E}" type="slidenum">
              <a:rPr lang="en-US" sz="1800" kern="0">
                <a:solidFill>
                  <a:sysClr val="windowText" lastClr="000000"/>
                </a:solidFill>
              </a:rPr>
              <a:pPr defTabSz="931774">
                <a:defRPr/>
              </a:pPr>
              <a:t>8</a:t>
            </a:fld>
            <a:endParaRPr lang="en-US" sz="1800" kern="0">
              <a:solidFill>
                <a:sysClr val="windowText" lastClr="000000"/>
              </a:solidFill>
            </a:endParaRPr>
          </a:p>
        </p:txBody>
      </p:sp>
    </p:spTree>
    <p:extLst>
      <p:ext uri="{BB962C8B-B14F-4D97-AF65-F5344CB8AC3E}">
        <p14:creationId xmlns:p14="http://schemas.microsoft.com/office/powerpoint/2010/main" val="1630326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45DFCEB4-02E6-4942-9BD8-9CFF0DFD413E}" type="slidenum">
              <a:rPr lang="en-US" sz="1800" kern="0">
                <a:solidFill>
                  <a:sysClr val="windowText" lastClr="000000"/>
                </a:solidFill>
              </a:rPr>
              <a:pPr defTabSz="931774">
                <a:defRPr/>
              </a:pPr>
              <a:t>9</a:t>
            </a:fld>
            <a:endParaRPr lang="en-US" sz="1800" kern="0">
              <a:solidFill>
                <a:sysClr val="windowText" lastClr="000000"/>
              </a:solidFill>
            </a:endParaRPr>
          </a:p>
        </p:txBody>
      </p:sp>
    </p:spTree>
    <p:extLst>
      <p:ext uri="{BB962C8B-B14F-4D97-AF65-F5344CB8AC3E}">
        <p14:creationId xmlns:p14="http://schemas.microsoft.com/office/powerpoint/2010/main" val="3642511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1E1C745-55BC-44F0-8E94-D1A076E2C2B6}" type="datetime1">
              <a:rPr lang="en-US" smtClean="0"/>
              <a:t>5/10/2024</a:t>
            </a:fld>
            <a:endParaRPr lang="en-US"/>
          </a:p>
        </p:txBody>
      </p:sp>
      <p:sp>
        <p:nvSpPr>
          <p:cNvPr id="5" name="Footer Placeholder 4"/>
          <p:cNvSpPr>
            <a:spLocks noGrp="1"/>
          </p:cNvSpPr>
          <p:nvPr>
            <p:ph type="ftr" sz="quarter" idx="11"/>
          </p:nvPr>
        </p:nvSpPr>
        <p:spPr/>
        <p:txBody>
          <a:bodyPr/>
          <a:lstStyle/>
          <a:p>
            <a:r>
              <a:rPr lang="en-US"/>
              <a:t>DOSP BRIEFINGS   |   APRIL - MAY  2024</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37997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962BCB-F1C1-4E81-8FF4-9BFD2BCFD43B}" type="datetime1">
              <a:rPr lang="en-US" smtClean="0"/>
              <a:t>5/10/2024</a:t>
            </a:fld>
            <a:endParaRPr lang="en-US"/>
          </a:p>
        </p:txBody>
      </p:sp>
      <p:sp>
        <p:nvSpPr>
          <p:cNvPr id="5" name="Footer Placeholder 4"/>
          <p:cNvSpPr>
            <a:spLocks noGrp="1"/>
          </p:cNvSpPr>
          <p:nvPr>
            <p:ph type="ftr" sz="quarter" idx="11"/>
          </p:nvPr>
        </p:nvSpPr>
        <p:spPr/>
        <p:txBody>
          <a:bodyPr/>
          <a:lstStyle/>
          <a:p>
            <a:r>
              <a:rPr lang="en-US"/>
              <a:t>DOSP BRIEFINGS   |   APRIL - MAY  2024</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20910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4D2168-582B-437D-876F-8D7BD43193BC}" type="datetime1">
              <a:rPr lang="en-US" smtClean="0"/>
              <a:t>5/10/2024</a:t>
            </a:fld>
            <a:endParaRPr lang="en-US"/>
          </a:p>
        </p:txBody>
      </p:sp>
      <p:sp>
        <p:nvSpPr>
          <p:cNvPr id="5" name="Footer Placeholder 4"/>
          <p:cNvSpPr>
            <a:spLocks noGrp="1"/>
          </p:cNvSpPr>
          <p:nvPr>
            <p:ph type="ftr" sz="quarter" idx="11"/>
          </p:nvPr>
        </p:nvSpPr>
        <p:spPr/>
        <p:txBody>
          <a:bodyPr/>
          <a:lstStyle/>
          <a:p>
            <a:r>
              <a:rPr lang="en-US"/>
              <a:t>DOSP BRIEFINGS   |   APRIL - MAY  2024</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82094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lvl1pPr>
              <a:defRPr sz="1600">
                <a:solidFill>
                  <a:schemeClr val="bg1"/>
                </a:solidFill>
              </a:defRPr>
            </a:lvl1pPr>
          </a:lstStyle>
          <a:p>
            <a:r>
              <a:rPr lang="en-US"/>
              <a:t>CAG Meeting    |   MAY 9,  2024</a:t>
            </a:r>
          </a:p>
        </p:txBody>
      </p:sp>
      <p:sp>
        <p:nvSpPr>
          <p:cNvPr id="6" name="Slide Number Placeholder 5"/>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1437340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39DFC3-0773-4CD4-96BE-CDA41CAD1568}" type="datetime1">
              <a:rPr lang="en-US" smtClean="0"/>
              <a:t>5/10/2024</a:t>
            </a:fld>
            <a:endParaRPr lang="en-US"/>
          </a:p>
        </p:txBody>
      </p:sp>
      <p:sp>
        <p:nvSpPr>
          <p:cNvPr id="5" name="Footer Placeholder 4"/>
          <p:cNvSpPr>
            <a:spLocks noGrp="1"/>
          </p:cNvSpPr>
          <p:nvPr>
            <p:ph type="ftr" sz="quarter" idx="11"/>
          </p:nvPr>
        </p:nvSpPr>
        <p:spPr/>
        <p:txBody>
          <a:bodyPr/>
          <a:lstStyle/>
          <a:p>
            <a:r>
              <a:rPr lang="en-US"/>
              <a:t>DOSP BRIEFINGS   |   APRIL - MAY  2024</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72045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4596D7-7C3F-49D4-A2AD-2C93C702372A}" type="datetime1">
              <a:rPr lang="en-US" smtClean="0"/>
              <a:t>5/10/2024</a:t>
            </a:fld>
            <a:endParaRPr lang="en-US"/>
          </a:p>
        </p:txBody>
      </p:sp>
      <p:sp>
        <p:nvSpPr>
          <p:cNvPr id="6" name="Footer Placeholder 5"/>
          <p:cNvSpPr>
            <a:spLocks noGrp="1"/>
          </p:cNvSpPr>
          <p:nvPr>
            <p:ph type="ftr" sz="quarter" idx="11"/>
          </p:nvPr>
        </p:nvSpPr>
        <p:spPr/>
        <p:txBody>
          <a:bodyPr/>
          <a:lstStyle/>
          <a:p>
            <a:r>
              <a:rPr lang="en-US"/>
              <a:t>DOSP BRIEFINGS   |   APRIL - MAY  2024</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38283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F5B4D2-387E-40D6-9533-78805FC1C51A}" type="datetime1">
              <a:rPr lang="en-US" smtClean="0"/>
              <a:t>5/10/2024</a:t>
            </a:fld>
            <a:endParaRPr lang="en-US"/>
          </a:p>
        </p:txBody>
      </p:sp>
      <p:sp>
        <p:nvSpPr>
          <p:cNvPr id="8" name="Footer Placeholder 7"/>
          <p:cNvSpPr>
            <a:spLocks noGrp="1"/>
          </p:cNvSpPr>
          <p:nvPr>
            <p:ph type="ftr" sz="quarter" idx="11"/>
          </p:nvPr>
        </p:nvSpPr>
        <p:spPr/>
        <p:txBody>
          <a:bodyPr/>
          <a:lstStyle/>
          <a:p>
            <a:r>
              <a:rPr lang="en-US"/>
              <a:t>DOSP BRIEFINGS   |   APRIL - MAY  2024</a:t>
            </a:r>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59105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03E823-3C16-4A20-932A-C2D8AB7CF877}" type="datetime1">
              <a:rPr lang="en-US" smtClean="0"/>
              <a:t>5/10/2024</a:t>
            </a:fld>
            <a:endParaRPr lang="en-US"/>
          </a:p>
        </p:txBody>
      </p:sp>
      <p:sp>
        <p:nvSpPr>
          <p:cNvPr id="4" name="Footer Placeholder 3"/>
          <p:cNvSpPr>
            <a:spLocks noGrp="1"/>
          </p:cNvSpPr>
          <p:nvPr>
            <p:ph type="ftr" sz="quarter" idx="11"/>
          </p:nvPr>
        </p:nvSpPr>
        <p:spPr/>
        <p:txBody>
          <a:bodyPr/>
          <a:lstStyle/>
          <a:p>
            <a:r>
              <a:rPr lang="en-US"/>
              <a:t>DOSP BRIEFINGS   |   APRIL - MAY  2024</a:t>
            </a:r>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83713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FF3E99-F517-4FE0-A230-BAF31268827B}" type="datetime1">
              <a:rPr lang="en-US" smtClean="0"/>
              <a:t>5/10/2024</a:t>
            </a:fld>
            <a:endParaRPr lang="en-US"/>
          </a:p>
        </p:txBody>
      </p:sp>
      <p:sp>
        <p:nvSpPr>
          <p:cNvPr id="3" name="Footer Placeholder 2"/>
          <p:cNvSpPr>
            <a:spLocks noGrp="1"/>
          </p:cNvSpPr>
          <p:nvPr>
            <p:ph type="ftr" sz="quarter" idx="11"/>
          </p:nvPr>
        </p:nvSpPr>
        <p:spPr/>
        <p:txBody>
          <a:bodyPr/>
          <a:lstStyle/>
          <a:p>
            <a:r>
              <a:rPr lang="en-US"/>
              <a:t>DOSP BRIEFINGS   |   APRIL - MAY  2024</a:t>
            </a:r>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5805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D81751-50E7-4313-BB0A-B8C9971686AB}" type="datetime1">
              <a:rPr lang="en-US" smtClean="0"/>
              <a:t>5/10/2024</a:t>
            </a:fld>
            <a:endParaRPr lang="en-US"/>
          </a:p>
        </p:txBody>
      </p:sp>
      <p:sp>
        <p:nvSpPr>
          <p:cNvPr id="6" name="Footer Placeholder 5"/>
          <p:cNvSpPr>
            <a:spLocks noGrp="1"/>
          </p:cNvSpPr>
          <p:nvPr>
            <p:ph type="ftr" sz="quarter" idx="11"/>
          </p:nvPr>
        </p:nvSpPr>
        <p:spPr/>
        <p:txBody>
          <a:bodyPr/>
          <a:lstStyle/>
          <a:p>
            <a:r>
              <a:rPr lang="en-US"/>
              <a:t>DOSP BRIEFINGS   |   APRIL - MAY  2024</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91133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76F419-A544-41A4-9326-DDF0CACD641E}" type="datetime1">
              <a:rPr lang="en-US" smtClean="0"/>
              <a:t>5/10/2024</a:t>
            </a:fld>
            <a:endParaRPr lang="en-US"/>
          </a:p>
        </p:txBody>
      </p:sp>
      <p:sp>
        <p:nvSpPr>
          <p:cNvPr id="6" name="Footer Placeholder 5"/>
          <p:cNvSpPr>
            <a:spLocks noGrp="1"/>
          </p:cNvSpPr>
          <p:nvPr>
            <p:ph type="ftr" sz="quarter" idx="11"/>
          </p:nvPr>
        </p:nvSpPr>
        <p:spPr/>
        <p:txBody>
          <a:bodyPr/>
          <a:lstStyle/>
          <a:p>
            <a:r>
              <a:rPr lang="en-US"/>
              <a:t>DOSP BRIEFINGS   |   APRIL - MAY  2024</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34094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03B292-5220-431A-9A32-9C428F4C7DEC}" type="datetime1">
              <a:rPr lang="en-US" smtClean="0"/>
              <a:t>5/10/2024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DOSP BRIEFINGS   |   APRIL - MAY  2024</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913294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2BF_6E7EB1A5.xm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2BB_32F6C157.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microsoft.com/office/2018/10/relationships/comments" Target="../comments/modernComment_2CB_B5848EE1.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microsoft.com/office/2018/10/relationships/comments" Target="../comments/modernComment_2CC_D7D95625.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microsoft.com/office/2018/10/relationships/comments" Target="../comments/modernComment_282_41FD513D.xm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35.xml.rels><?xml version="1.0" encoding="UTF-8" standalone="yes"?>
<Relationships xmlns="http://schemas.openxmlformats.org/package/2006/relationships"><Relationship Id="rId3" Type="http://schemas.microsoft.com/office/2018/10/relationships/comments" Target="../comments/modernComment_2AD_8053779E.xm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2.jpeg"/><Relationship Id="rId13" Type="http://schemas.openxmlformats.org/officeDocument/2006/relationships/image" Target="../media/image7.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5.png"/><Relationship Id="rId5" Type="http://schemas.openxmlformats.org/officeDocument/2006/relationships/diagramQuickStyle" Target="../diagrams/quickStyle2.xml"/><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diagramLayout" Target="../diagrams/layout2.xml"/><Relationship Id="rId9" Type="http://schemas.openxmlformats.org/officeDocument/2006/relationships/image" Target="../media/image3.png"/><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37A2A2-9BE4-4CEA-994A-C00CAE9BBDA1}"/>
              </a:ext>
            </a:extLst>
          </p:cNvPr>
          <p:cNvPicPr>
            <a:picLocks noChangeAspect="1"/>
          </p:cNvPicPr>
          <p:nvPr/>
        </p:nvPicPr>
        <p:blipFill rotWithShape="1">
          <a:blip r:embed="rId3">
            <a:extLst>
              <a:ext uri="{28A0092B-C50C-407E-A947-70E740481C1C}">
                <a14:useLocalDpi xmlns:a14="http://schemas.microsoft.com/office/drawing/2010/main" val="0"/>
              </a:ext>
            </a:extLst>
          </a:blip>
          <a:srcRect t="122" b="3285"/>
          <a:stretch/>
        </p:blipFill>
        <p:spPr>
          <a:xfrm>
            <a:off x="0" y="-431928"/>
            <a:ext cx="12192000" cy="7289928"/>
          </a:xfrm>
          <a:prstGeom prst="rect">
            <a:avLst/>
          </a:prstGeom>
        </p:spPr>
      </p:pic>
      <p:sp>
        <p:nvSpPr>
          <p:cNvPr id="8" name="Rectangle 7">
            <a:extLst>
              <a:ext uri="{FF2B5EF4-FFF2-40B4-BE49-F238E27FC236}">
                <a16:creationId xmlns:a16="http://schemas.microsoft.com/office/drawing/2014/main" id="{8239B8A5-5C5A-4195-B148-0DD06A97C04B}"/>
              </a:ext>
            </a:extLst>
          </p:cNvPr>
          <p:cNvSpPr/>
          <p:nvPr/>
        </p:nvSpPr>
        <p:spPr>
          <a:xfrm>
            <a:off x="0" y="5640404"/>
            <a:ext cx="12192000" cy="15063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6" name="TextBox 5">
            <a:extLst>
              <a:ext uri="{FF2B5EF4-FFF2-40B4-BE49-F238E27FC236}">
                <a16:creationId xmlns:a16="http://schemas.microsoft.com/office/drawing/2014/main" id="{7B594EA0-4395-4390-A9D5-1694BF93693C}"/>
              </a:ext>
            </a:extLst>
          </p:cNvPr>
          <p:cNvSpPr txBox="1"/>
          <p:nvPr/>
        </p:nvSpPr>
        <p:spPr>
          <a:xfrm>
            <a:off x="422275" y="607532"/>
            <a:ext cx="10715625" cy="4137608"/>
          </a:xfrm>
          <a:prstGeom prst="rect">
            <a:avLst/>
          </a:prstGeom>
          <a:noFill/>
        </p:spPr>
        <p:txBody>
          <a:bodyPr wrap="square" lIns="91440" tIns="45720" rIns="91440" bIns="45720" rtlCol="0" anchor="t">
            <a:spAutoFit/>
          </a:bodyPr>
          <a:lstStyle/>
          <a:p>
            <a:pPr algn="r">
              <a:lnSpc>
                <a:spcPct val="168079"/>
              </a:lnSpc>
            </a:pPr>
            <a:r>
              <a:rPr lang="en-US" sz="3600" cap="all">
                <a:solidFill>
                  <a:schemeClr val="bg1"/>
                </a:solidFill>
                <a:effectLst>
                  <a:outerShdw blurRad="38100" dist="76200" dir="2700000" algn="tl">
                    <a:srgbClr val="000000">
                      <a:alpha val="88000"/>
                    </a:srgbClr>
                  </a:outerShdw>
                </a:effectLst>
                <a:latin typeface="Roboto Black"/>
                <a:ea typeface="Roboto Black"/>
                <a:cs typeface="Calibri"/>
              </a:rPr>
              <a:t>Downtown Oakland Specific Plan (DOSP)</a:t>
            </a:r>
            <a:endParaRPr lang="en-US" sz="3600">
              <a:solidFill>
                <a:schemeClr val="bg1"/>
              </a:solidFill>
              <a:ea typeface="Calibri"/>
              <a:cs typeface="Calibri"/>
            </a:endParaRPr>
          </a:p>
          <a:p>
            <a:pPr algn="r">
              <a:lnSpc>
                <a:spcPct val="168079"/>
              </a:lnSpc>
            </a:pPr>
            <a:r>
              <a:rPr lang="en-US" sz="3200">
                <a:solidFill>
                  <a:schemeClr val="bg1"/>
                </a:solidFill>
                <a:effectLst>
                  <a:outerShdw blurRad="38100" dist="76200" dir="2700000" algn="tl">
                    <a:srgbClr val="000000">
                      <a:alpha val="88000"/>
                    </a:srgbClr>
                  </a:outerShdw>
                </a:effectLst>
                <a:latin typeface="Roboto"/>
                <a:ea typeface="Roboto"/>
                <a:cs typeface="Calibri"/>
              </a:rPr>
              <a:t>Community Advisory Group Meeting</a:t>
            </a:r>
          </a:p>
          <a:p>
            <a:pPr algn="r">
              <a:lnSpc>
                <a:spcPct val="168079"/>
              </a:lnSpc>
            </a:pPr>
            <a:r>
              <a:rPr lang="en-US" sz="3200">
                <a:solidFill>
                  <a:schemeClr val="bg1"/>
                </a:solidFill>
                <a:effectLst>
                  <a:outerShdw blurRad="38100" dist="76200" dir="2700000" algn="tl">
                    <a:srgbClr val="000000">
                      <a:alpha val="88000"/>
                    </a:srgbClr>
                  </a:outerShdw>
                </a:effectLst>
                <a:latin typeface="Roboto"/>
                <a:ea typeface="Roboto"/>
                <a:cs typeface="Calibri"/>
              </a:rPr>
              <a:t>DOSP Zoning Amendments &amp; EIR</a:t>
            </a:r>
          </a:p>
          <a:p>
            <a:pPr algn="r">
              <a:lnSpc>
                <a:spcPct val="168079"/>
              </a:lnSpc>
            </a:pPr>
            <a:r>
              <a:rPr lang="en-US" sz="3200">
                <a:solidFill>
                  <a:schemeClr val="bg1"/>
                </a:solidFill>
                <a:effectLst>
                  <a:outerShdw blurRad="38100" dist="76200" dir="2700000" algn="tl">
                    <a:srgbClr val="000000">
                      <a:alpha val="88000"/>
                    </a:srgbClr>
                  </a:outerShdw>
                </a:effectLst>
                <a:latin typeface="Roboto"/>
                <a:ea typeface="Roboto"/>
                <a:cs typeface="Calibri"/>
              </a:rPr>
              <a:t>May 9, 2024</a:t>
            </a:r>
          </a:p>
          <a:p>
            <a:pPr algn="r">
              <a:lnSpc>
                <a:spcPct val="168079"/>
              </a:lnSpc>
            </a:pPr>
            <a:endParaRPr lang="en-US" sz="2800">
              <a:solidFill>
                <a:schemeClr val="bg1"/>
              </a:solidFill>
              <a:effectLst>
                <a:outerShdw blurRad="38100" dist="76200" dir="2700000" algn="tl">
                  <a:srgbClr val="000000">
                    <a:alpha val="88000"/>
                  </a:srgbClr>
                </a:outerShdw>
              </a:effectLst>
              <a:latin typeface="Roboto"/>
              <a:ea typeface="Roboto"/>
              <a:cs typeface="Calibri"/>
            </a:endParaRPr>
          </a:p>
        </p:txBody>
      </p:sp>
      <p:sp>
        <p:nvSpPr>
          <p:cNvPr id="4" name="Slide Number Placeholder 3">
            <a:extLst>
              <a:ext uri="{FF2B5EF4-FFF2-40B4-BE49-F238E27FC236}">
                <a16:creationId xmlns:a16="http://schemas.microsoft.com/office/drawing/2014/main" id="{D5A8DAB3-B30E-FD97-3BAE-2A5791443691}"/>
              </a:ext>
            </a:extLst>
          </p:cNvPr>
          <p:cNvSpPr>
            <a:spLocks noGrp="1"/>
          </p:cNvSpPr>
          <p:nvPr>
            <p:ph type="sldNum" sz="quarter" idx="12"/>
          </p:nvPr>
        </p:nvSpPr>
        <p:spPr/>
        <p:txBody>
          <a:bodyPr/>
          <a:lstStyle/>
          <a:p>
            <a:fld id="{48F63A3B-78C7-47BE-AE5E-E10140E04643}" type="slidenum">
              <a:rPr lang="en-US" smtClean="0"/>
              <a:t>1</a:t>
            </a:fld>
            <a:endParaRPr lang="en-US"/>
          </a:p>
        </p:txBody>
      </p:sp>
    </p:spTree>
    <p:extLst>
      <p:ext uri="{BB962C8B-B14F-4D97-AF65-F5344CB8AC3E}">
        <p14:creationId xmlns:p14="http://schemas.microsoft.com/office/powerpoint/2010/main" val="2371459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04BDB18-1E3E-45BE-966D-A986F6964FA0}"/>
              </a:ext>
            </a:extLst>
          </p:cNvPr>
          <p:cNvSpPr txBox="1"/>
          <p:nvPr/>
        </p:nvSpPr>
        <p:spPr>
          <a:xfrm>
            <a:off x="421697" y="279231"/>
            <a:ext cx="11297552" cy="461665"/>
          </a:xfrm>
          <a:prstGeom prst="rect">
            <a:avLst/>
          </a:prstGeom>
          <a:noFill/>
        </p:spPr>
        <p:txBody>
          <a:bodyPr wrap="square" lIns="91440" tIns="45720" rIns="91440" bIns="45720" rtlCol="0" anchor="t">
            <a:spAutoFit/>
          </a:bodyPr>
          <a:lstStyle/>
          <a:p>
            <a:pPr>
              <a:defRPr/>
            </a:pPr>
            <a:fld id="{10B85071-AB2C-41E2-8CAD-B1DCBC98ADFA}" type="slidenum">
              <a:rPr lang="en-US" sz="2400" b="1" kern="0" cap="all" smtClean="0">
                <a:solidFill>
                  <a:schemeClr val="bg1">
                    <a:lumMod val="50000"/>
                  </a:schemeClr>
                </a:solidFill>
                <a:ea typeface="Roboto Black"/>
                <a:cs typeface="Calibri"/>
              </a:rPr>
              <a:pPr>
                <a:defRPr/>
              </a:pPr>
              <a:t>10</a:t>
            </a:fld>
            <a:r>
              <a:rPr lang="en-US" sz="2400" b="1" kern="0" cap="all">
                <a:solidFill>
                  <a:schemeClr val="bg1">
                    <a:lumMod val="50000"/>
                  </a:schemeClr>
                </a:solidFill>
                <a:ea typeface="Roboto Black"/>
                <a:cs typeface="Calibri"/>
              </a:rPr>
              <a:t> | General Plan Amendments:</a:t>
            </a:r>
            <a:r>
              <a:rPr lang="en-US" sz="2400" b="1" kern="0" cap="all">
                <a:ea typeface="Roboto Black"/>
                <a:cs typeface="Calibri"/>
              </a:rPr>
              <a:t>  </a:t>
            </a:r>
            <a:r>
              <a:rPr lang="en-US" sz="2400" b="1" i="1" kern="0" cap="all">
                <a:ea typeface="Roboto Black"/>
                <a:cs typeface="Calibri"/>
              </a:rPr>
              <a:t>Changes SINCE 2019 DRAFT</a:t>
            </a:r>
            <a:endParaRPr lang="en-US" sz="1600" i="1">
              <a:ea typeface="Roboto Black"/>
            </a:endParaRPr>
          </a:p>
        </p:txBody>
      </p:sp>
      <p:cxnSp>
        <p:nvCxnSpPr>
          <p:cNvPr id="21" name="Straight Connector 20">
            <a:extLst>
              <a:ext uri="{FF2B5EF4-FFF2-40B4-BE49-F238E27FC236}">
                <a16:creationId xmlns:a16="http://schemas.microsoft.com/office/drawing/2014/main" id="{200D4657-F879-4651-824D-E53E38C952CF}"/>
              </a:ext>
            </a:extLst>
          </p:cNvPr>
          <p:cNvCxnSpPr>
            <a:cxnSpLocks/>
          </p:cNvCxnSpPr>
          <p:nvPr/>
        </p:nvCxnSpPr>
        <p:spPr>
          <a:xfrm>
            <a:off x="514369" y="1253331"/>
            <a:ext cx="11204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AF8EB1C9-D9BF-8142-2DB8-846B1C426FFC}"/>
              </a:ext>
            </a:extLst>
          </p:cNvPr>
          <p:cNvSpPr>
            <a:spLocks noGrp="1"/>
          </p:cNvSpPr>
          <p:nvPr>
            <p:ph type="sldNum" sz="quarter" idx="12"/>
          </p:nvPr>
        </p:nvSpPr>
        <p:spPr/>
        <p:txBody>
          <a:bodyPr/>
          <a:lstStyle/>
          <a:p>
            <a:fld id="{48F63A3B-78C7-47BE-AE5E-E10140E04643}" type="slidenum">
              <a:rPr lang="en-US" smtClean="0"/>
              <a:t>10</a:t>
            </a:fld>
            <a:endParaRPr lang="en-US"/>
          </a:p>
        </p:txBody>
      </p:sp>
      <p:sp>
        <p:nvSpPr>
          <p:cNvPr id="8" name="Content Placeholder 4">
            <a:extLst>
              <a:ext uri="{FF2B5EF4-FFF2-40B4-BE49-F238E27FC236}">
                <a16:creationId xmlns:a16="http://schemas.microsoft.com/office/drawing/2014/main" id="{4A226B5F-3371-8C7F-91C2-4B15DD35F194}"/>
              </a:ext>
            </a:extLst>
          </p:cNvPr>
          <p:cNvSpPr txBox="1">
            <a:spLocks/>
          </p:cNvSpPr>
          <p:nvPr/>
        </p:nvSpPr>
        <p:spPr>
          <a:xfrm>
            <a:off x="6487886" y="1253331"/>
            <a:ext cx="4743256" cy="31321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600" b="1" i="1">
              <a:latin typeface="Roboto"/>
              <a:ea typeface="Roboto"/>
              <a:cs typeface="Calibri"/>
            </a:endParaRPr>
          </a:p>
        </p:txBody>
      </p:sp>
      <p:grpSp>
        <p:nvGrpSpPr>
          <p:cNvPr id="4" name="Group 3">
            <a:extLst>
              <a:ext uri="{FF2B5EF4-FFF2-40B4-BE49-F238E27FC236}">
                <a16:creationId xmlns:a16="http://schemas.microsoft.com/office/drawing/2014/main" id="{E30E0FA7-295D-FE8F-4122-72EDA300F221}"/>
              </a:ext>
            </a:extLst>
          </p:cNvPr>
          <p:cNvGrpSpPr/>
          <p:nvPr/>
        </p:nvGrpSpPr>
        <p:grpSpPr>
          <a:xfrm>
            <a:off x="0" y="6356350"/>
            <a:ext cx="12198096" cy="505530"/>
            <a:chOff x="-9065883" y="5981137"/>
            <a:chExt cx="21263979" cy="881253"/>
          </a:xfrm>
          <a:solidFill>
            <a:schemeClr val="bg2">
              <a:lumMod val="75000"/>
            </a:schemeClr>
          </a:solidFill>
        </p:grpSpPr>
        <p:sp>
          <p:nvSpPr>
            <p:cNvPr id="6" name="Rectangle 5">
              <a:extLst>
                <a:ext uri="{FF2B5EF4-FFF2-40B4-BE49-F238E27FC236}">
                  <a16:creationId xmlns:a16="http://schemas.microsoft.com/office/drawing/2014/main" id="{B340CFFC-86FD-B795-7936-2015431A81F7}"/>
                </a:ext>
              </a:extLst>
            </p:cNvPr>
            <p:cNvSpPr/>
            <p:nvPr/>
          </p:nvSpPr>
          <p:spPr>
            <a:xfrm>
              <a:off x="-9065883" y="5981137"/>
              <a:ext cx="21263979" cy="876864"/>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mn-cs"/>
              </a:endParaRPr>
            </a:p>
          </p:txBody>
        </p:sp>
        <p:sp>
          <p:nvSpPr>
            <p:cNvPr id="7" name="TextBox 6">
              <a:extLst>
                <a:ext uri="{FF2B5EF4-FFF2-40B4-BE49-F238E27FC236}">
                  <a16:creationId xmlns:a16="http://schemas.microsoft.com/office/drawing/2014/main" id="{3FEC7FD2-0362-DCEC-5466-D0712D7787EA}"/>
                </a:ext>
              </a:extLst>
            </p:cNvPr>
            <p:cNvSpPr txBox="1"/>
            <p:nvPr/>
          </p:nvSpPr>
          <p:spPr>
            <a:xfrm>
              <a:off x="9844976" y="6003951"/>
              <a:ext cx="2338052" cy="858439"/>
            </a:xfrm>
            <a:prstGeom prst="rect">
              <a:avLst/>
            </a:prstGeom>
            <a:grpFill/>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The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Downtown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Oakland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Specific Plan</a:t>
              </a:r>
            </a:p>
          </p:txBody>
        </p:sp>
      </p:grpSp>
      <p:sp>
        <p:nvSpPr>
          <p:cNvPr id="11" name="TextBox 10">
            <a:extLst>
              <a:ext uri="{FF2B5EF4-FFF2-40B4-BE49-F238E27FC236}">
                <a16:creationId xmlns:a16="http://schemas.microsoft.com/office/drawing/2014/main" id="{B17F8626-912A-EAEC-2529-7032C4203BF5}"/>
              </a:ext>
            </a:extLst>
          </p:cNvPr>
          <p:cNvSpPr txBox="1"/>
          <p:nvPr/>
        </p:nvSpPr>
        <p:spPr>
          <a:xfrm>
            <a:off x="4336742" y="6429254"/>
            <a:ext cx="2863048" cy="338554"/>
          </a:xfrm>
          <a:prstGeom prst="rect">
            <a:avLst/>
          </a:prstGeom>
          <a:noFill/>
        </p:spPr>
        <p:txBody>
          <a:bodyPr wrap="square">
            <a:spAutoFit/>
          </a:bodyPr>
          <a:lstStyle/>
          <a:p>
            <a:r>
              <a:rPr lang="en-US" sz="1600">
                <a:solidFill>
                  <a:schemeClr val="bg1"/>
                </a:solidFill>
              </a:rPr>
              <a:t>CAG Meeting    |   MAY 9, 2024</a:t>
            </a:r>
          </a:p>
        </p:txBody>
      </p:sp>
      <p:sp>
        <p:nvSpPr>
          <p:cNvPr id="15" name="Content Placeholder 3">
            <a:extLst>
              <a:ext uri="{FF2B5EF4-FFF2-40B4-BE49-F238E27FC236}">
                <a16:creationId xmlns:a16="http://schemas.microsoft.com/office/drawing/2014/main" id="{B713CBFF-4D17-5E7B-EE59-8B17BBF798E3}"/>
              </a:ext>
            </a:extLst>
          </p:cNvPr>
          <p:cNvSpPr txBox="1">
            <a:spLocks/>
          </p:cNvSpPr>
          <p:nvPr/>
        </p:nvSpPr>
        <p:spPr>
          <a:xfrm>
            <a:off x="514369" y="1422820"/>
            <a:ext cx="10006402" cy="48419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20000"/>
              </a:spcBef>
              <a:spcAft>
                <a:spcPts val="600"/>
              </a:spcAft>
            </a:pPr>
            <a:r>
              <a:rPr lang="en-US" sz="1400" b="1">
                <a:latin typeface="Roboto" panose="02000000000000000000" pitchFamily="2" charset="0"/>
                <a:ea typeface="Roboto" panose="02000000000000000000" pitchFamily="2" charset="0"/>
                <a:cs typeface="Roboto" panose="02000000000000000000" pitchFamily="2" charset="0"/>
              </a:rPr>
              <a:t>Removes Howard Terminal as a Transitional Opportunity Area</a:t>
            </a:r>
          </a:p>
          <a:p>
            <a:pPr>
              <a:lnSpc>
                <a:spcPct val="100000"/>
              </a:lnSpc>
              <a:spcBef>
                <a:spcPct val="20000"/>
              </a:spcBef>
              <a:spcAft>
                <a:spcPts val="600"/>
              </a:spcAft>
            </a:pPr>
            <a:r>
              <a:rPr lang="en-US" sz="1400" b="1">
                <a:latin typeface="Roboto" panose="02000000000000000000" pitchFamily="2" charset="0"/>
                <a:ea typeface="Roboto" panose="02000000000000000000" pitchFamily="2" charset="0"/>
                <a:cs typeface="Roboto" panose="02000000000000000000" pitchFamily="2" charset="0"/>
              </a:rPr>
              <a:t>Land Use Changes</a:t>
            </a:r>
          </a:p>
          <a:p>
            <a:pPr lvl="1">
              <a:lnSpc>
                <a:spcPct val="100000"/>
              </a:lnSpc>
              <a:spcBef>
                <a:spcPct val="20000"/>
              </a:spcBef>
              <a:spcAft>
                <a:spcPts val="600"/>
              </a:spcAft>
            </a:pPr>
            <a:r>
              <a:rPr lang="en-US" sz="1200">
                <a:latin typeface="Roboto" panose="02000000000000000000" pitchFamily="2" charset="0"/>
                <a:ea typeface="Roboto" panose="02000000000000000000" pitchFamily="2" charset="0"/>
                <a:cs typeface="Roboto" panose="02000000000000000000" pitchFamily="2" charset="0"/>
              </a:rPr>
              <a:t>Two areas; along 6th Street between MLK Jr. Way and Jefferson, and along 6th Street between Webster and Franklin, were identified in the 2019 Draft as Central Business District 2 and are now Urban Park and Open Space </a:t>
            </a:r>
          </a:p>
          <a:p>
            <a:pPr lvl="1">
              <a:lnSpc>
                <a:spcPct val="100000"/>
              </a:lnSpc>
              <a:spcBef>
                <a:spcPct val="20000"/>
              </a:spcBef>
              <a:spcAft>
                <a:spcPts val="600"/>
              </a:spcAft>
            </a:pPr>
            <a:r>
              <a:rPr lang="en-US" sz="1200">
                <a:latin typeface="Roboto" panose="02000000000000000000" pitchFamily="2" charset="0"/>
                <a:ea typeface="Roboto" panose="02000000000000000000" pitchFamily="2" charset="0"/>
                <a:cs typeface="Roboto" panose="02000000000000000000" pitchFamily="2" charset="0"/>
              </a:rPr>
              <a:t>Four blocks, including an EPP Mixed Use District (between 5th and 4th Street, and between 2nd and Embarcadero West) and EPP Light Industry 1 (between 4th and 2nd streets) have been changed to Business Mix</a:t>
            </a:r>
          </a:p>
          <a:p>
            <a:pPr lvl="1">
              <a:lnSpc>
                <a:spcPct val="100000"/>
              </a:lnSpc>
              <a:spcBef>
                <a:spcPct val="20000"/>
              </a:spcBef>
              <a:spcAft>
                <a:spcPts val="600"/>
              </a:spcAft>
            </a:pPr>
            <a:r>
              <a:rPr lang="en-US" sz="1200">
                <a:latin typeface="Roboto" panose="02000000000000000000" pitchFamily="2" charset="0"/>
                <a:ea typeface="Roboto" panose="02000000000000000000" pitchFamily="2" charset="0"/>
                <a:cs typeface="Roboto" panose="02000000000000000000" pitchFamily="2" charset="0"/>
              </a:rPr>
              <a:t>South of 2nd Street to Embarcadero West from MLK Jr. Way to Jefferson was EPP Mixed Use District and is now EPP Light Industry 1</a:t>
            </a:r>
          </a:p>
          <a:p>
            <a:pPr lvl="1">
              <a:lnSpc>
                <a:spcPct val="100000"/>
              </a:lnSpc>
              <a:spcBef>
                <a:spcPct val="20000"/>
              </a:spcBef>
              <a:spcAft>
                <a:spcPts val="600"/>
              </a:spcAft>
            </a:pPr>
            <a:r>
              <a:rPr lang="en-US" sz="1200">
                <a:latin typeface="Roboto" panose="02000000000000000000" pitchFamily="2" charset="0"/>
                <a:ea typeface="Roboto" panose="02000000000000000000" pitchFamily="2" charset="0"/>
                <a:cs typeface="Roboto" panose="02000000000000000000" pitchFamily="2" charset="0"/>
              </a:rPr>
              <a:t>South of 4th Street to Embarcadero West was EPP Mixed Use District/EPP Light Industry 1 and is now Retail Dining Entertainment 2</a:t>
            </a:r>
          </a:p>
          <a:p>
            <a:pPr lvl="1">
              <a:lnSpc>
                <a:spcPct val="100000"/>
              </a:lnSpc>
              <a:spcBef>
                <a:spcPct val="20000"/>
              </a:spcBef>
              <a:spcAft>
                <a:spcPts val="600"/>
              </a:spcAft>
            </a:pPr>
            <a:r>
              <a:rPr lang="en-US" sz="1200">
                <a:latin typeface="Roboto" panose="02000000000000000000" pitchFamily="2" charset="0"/>
                <a:ea typeface="Roboto" panose="02000000000000000000" pitchFamily="2" charset="0"/>
                <a:cs typeface="Roboto" panose="02000000000000000000" pitchFamily="2" charset="0"/>
              </a:rPr>
              <a:t>Along Webster Street south of the I-880, all the way to Water Street has been changed from EPP Mixed Use District to EPP Parks</a:t>
            </a:r>
          </a:p>
          <a:p>
            <a:pPr lvl="1">
              <a:lnSpc>
                <a:spcPct val="100000"/>
              </a:lnSpc>
              <a:spcBef>
                <a:spcPct val="20000"/>
              </a:spcBef>
              <a:spcAft>
                <a:spcPts val="600"/>
              </a:spcAft>
            </a:pPr>
            <a:r>
              <a:rPr lang="en-US" sz="1200">
                <a:latin typeface="Roboto" panose="02000000000000000000" pitchFamily="2" charset="0"/>
                <a:ea typeface="Roboto" panose="02000000000000000000" pitchFamily="2" charset="0"/>
                <a:cs typeface="Roboto" panose="02000000000000000000" pitchFamily="2" charset="0"/>
              </a:rPr>
              <a:t>South of 880 on Harrison Street and south of 880 on Alice Street has been changed from Mixed Use District to EPP Waterfront Warehouse District</a:t>
            </a:r>
          </a:p>
          <a:p>
            <a:pPr lvl="1">
              <a:lnSpc>
                <a:spcPct val="100000"/>
              </a:lnSpc>
              <a:spcBef>
                <a:spcPct val="20000"/>
              </a:spcBef>
              <a:spcAft>
                <a:spcPts val="600"/>
              </a:spcAft>
            </a:pPr>
            <a:r>
              <a:rPr lang="en-US" sz="1200">
                <a:latin typeface="Roboto" panose="02000000000000000000" pitchFamily="2" charset="0"/>
                <a:ea typeface="Roboto" panose="02000000000000000000" pitchFamily="2" charset="0"/>
                <a:cs typeface="Roboto" panose="02000000000000000000" pitchFamily="2" charset="0"/>
              </a:rPr>
              <a:t>South of Embarcadero West between Madison Street to Estuary Park has been changed EPP Waterfront Mixed Use to EPP Mixed Use District west of the Portobello Marina</a:t>
            </a:r>
          </a:p>
          <a:p>
            <a:pPr lvl="1">
              <a:lnSpc>
                <a:spcPct val="100000"/>
              </a:lnSpc>
              <a:spcBef>
                <a:spcPct val="20000"/>
              </a:spcBef>
              <a:spcAft>
                <a:spcPts val="600"/>
              </a:spcAft>
            </a:pPr>
            <a:r>
              <a:rPr lang="en-US" sz="1200">
                <a:latin typeface="Roboto" panose="02000000000000000000" pitchFamily="2" charset="0"/>
                <a:ea typeface="Roboto" panose="02000000000000000000" pitchFamily="2" charset="0"/>
                <a:cs typeface="Roboto" panose="02000000000000000000" pitchFamily="2" charset="0"/>
              </a:rPr>
              <a:t>Increase in overall number of blocks to seven that are designated Industrial west of Broadway</a:t>
            </a:r>
          </a:p>
          <a:p>
            <a:pPr>
              <a:lnSpc>
                <a:spcPct val="100000"/>
              </a:lnSpc>
              <a:spcBef>
                <a:spcPct val="20000"/>
              </a:spcBef>
              <a:spcAft>
                <a:spcPts val="600"/>
              </a:spcAft>
            </a:pPr>
            <a:r>
              <a:rPr lang="en-US" sz="1400" b="1">
                <a:latin typeface="Roboto" panose="02000000000000000000" pitchFamily="2" charset="0"/>
                <a:ea typeface="Roboto" panose="02000000000000000000" pitchFamily="2" charset="0"/>
                <a:cs typeface="Roboto" panose="02000000000000000000" pitchFamily="2" charset="0"/>
              </a:rPr>
              <a:t>Development Program: increase in flex industrial square footage and removal of opportunity sites in response to public feedback (see next slide)</a:t>
            </a:r>
            <a:endParaRPr lang="en-US" sz="1400" b="1" i="1">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179552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04BDB18-1E3E-45BE-966D-A986F6964FA0}"/>
              </a:ext>
            </a:extLst>
          </p:cNvPr>
          <p:cNvSpPr txBox="1"/>
          <p:nvPr/>
        </p:nvSpPr>
        <p:spPr>
          <a:xfrm>
            <a:off x="421697" y="288658"/>
            <a:ext cx="11297552" cy="584775"/>
          </a:xfrm>
          <a:prstGeom prst="rect">
            <a:avLst/>
          </a:prstGeom>
          <a:noFill/>
        </p:spPr>
        <p:txBody>
          <a:bodyPr wrap="square" lIns="91440" tIns="45720" rIns="91440" bIns="45720" rtlCol="0" anchor="t">
            <a:spAutoFit/>
          </a:bodyPr>
          <a:lstStyle/>
          <a:p>
            <a:pPr>
              <a:defRPr/>
            </a:pPr>
            <a:fld id="{029B3233-A9EA-4D1C-AC67-61A58696484F}" type="slidenum">
              <a:rPr lang="en-US" sz="3200" b="1" kern="0" cap="all" smtClean="0">
                <a:solidFill>
                  <a:schemeClr val="bg1">
                    <a:lumMod val="50000"/>
                  </a:schemeClr>
                </a:solidFill>
                <a:ea typeface="Roboto Black"/>
                <a:cs typeface="Calibri"/>
              </a:rPr>
              <a:t>11</a:t>
            </a:fld>
            <a:r>
              <a:rPr lang="en-US" sz="3200" b="1" kern="0" cap="all">
                <a:solidFill>
                  <a:schemeClr val="bg1">
                    <a:lumMod val="50000"/>
                  </a:schemeClr>
                </a:solidFill>
                <a:ea typeface="Roboto Black"/>
                <a:cs typeface="Calibri"/>
              </a:rPr>
              <a:t>| Zoning:</a:t>
            </a:r>
            <a:r>
              <a:rPr lang="en-US" sz="3200" b="1" kern="0" cap="all">
                <a:ea typeface="Roboto Black"/>
                <a:cs typeface="Calibri"/>
              </a:rPr>
              <a:t> DOSP Goals &amp; Zoning STRATEGIES</a:t>
            </a:r>
            <a:endParaRPr lang="en-US">
              <a:ea typeface="Calibri" panose="020F0502020204030204"/>
              <a:cs typeface="Calibri" panose="020F0502020204030204"/>
            </a:endParaRPr>
          </a:p>
        </p:txBody>
      </p:sp>
      <p:cxnSp>
        <p:nvCxnSpPr>
          <p:cNvPr id="21" name="Straight Connector 20">
            <a:extLst>
              <a:ext uri="{FF2B5EF4-FFF2-40B4-BE49-F238E27FC236}">
                <a16:creationId xmlns:a16="http://schemas.microsoft.com/office/drawing/2014/main" id="{200D4657-F879-4651-824D-E53E38C952CF}"/>
              </a:ext>
            </a:extLst>
          </p:cNvPr>
          <p:cNvCxnSpPr>
            <a:cxnSpLocks/>
          </p:cNvCxnSpPr>
          <p:nvPr/>
        </p:nvCxnSpPr>
        <p:spPr>
          <a:xfrm>
            <a:off x="514350" y="873433"/>
            <a:ext cx="11204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AA2413A2-A118-A9EE-EA7B-916E57C87D6A}"/>
              </a:ext>
            </a:extLst>
          </p:cNvPr>
          <p:cNvGraphicFramePr>
            <a:graphicFrameLocks noGrp="1"/>
          </p:cNvGraphicFramePr>
          <p:nvPr>
            <p:extLst>
              <p:ext uri="{D42A27DB-BD31-4B8C-83A1-F6EECF244321}">
                <p14:modId xmlns:p14="http://schemas.microsoft.com/office/powerpoint/2010/main" val="208628113"/>
              </p:ext>
            </p:extLst>
          </p:nvPr>
        </p:nvGraphicFramePr>
        <p:xfrm>
          <a:off x="335935" y="1024193"/>
          <a:ext cx="11522379" cy="5642604"/>
        </p:xfrm>
        <a:graphic>
          <a:graphicData uri="http://schemas.openxmlformats.org/drawingml/2006/table">
            <a:tbl>
              <a:tblPr firstRow="1" firstCol="1" bandRow="1">
                <a:tableStyleId>{5C22544A-7EE6-4342-B048-85BDC9FD1C3A}</a:tableStyleId>
              </a:tblPr>
              <a:tblGrid>
                <a:gridCol w="2262436">
                  <a:extLst>
                    <a:ext uri="{9D8B030D-6E8A-4147-A177-3AD203B41FA5}">
                      <a16:colId xmlns:a16="http://schemas.microsoft.com/office/drawing/2014/main" val="489853477"/>
                    </a:ext>
                  </a:extLst>
                </a:gridCol>
                <a:gridCol w="9259943">
                  <a:extLst>
                    <a:ext uri="{9D8B030D-6E8A-4147-A177-3AD203B41FA5}">
                      <a16:colId xmlns:a16="http://schemas.microsoft.com/office/drawing/2014/main" val="3338361006"/>
                    </a:ext>
                  </a:extLst>
                </a:gridCol>
              </a:tblGrid>
              <a:tr h="319600">
                <a:tc>
                  <a:txBody>
                    <a:bodyPr/>
                    <a:lstStyle/>
                    <a:p>
                      <a:pPr marL="0" marR="0">
                        <a:lnSpc>
                          <a:spcPct val="107000"/>
                        </a:lnSpc>
                        <a:spcBef>
                          <a:spcPts val="0"/>
                        </a:spcBef>
                        <a:spcAft>
                          <a:spcPts val="0"/>
                        </a:spcAft>
                      </a:pPr>
                      <a:r>
                        <a:rPr lang="en-US" sz="1800">
                          <a:effectLst/>
                        </a:rPr>
                        <a:t>DOSP Objective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800">
                          <a:effectLst/>
                        </a:rPr>
                        <a:t>Zoning Approach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80986415"/>
                  </a:ext>
                </a:extLst>
              </a:tr>
              <a:tr h="1157174">
                <a:tc>
                  <a:txBody>
                    <a:bodyPr/>
                    <a:lstStyle/>
                    <a:p>
                      <a:pPr marL="0" marR="0">
                        <a:lnSpc>
                          <a:spcPct val="107000"/>
                        </a:lnSpc>
                        <a:spcBef>
                          <a:spcPts val="0"/>
                        </a:spcBef>
                        <a:spcAft>
                          <a:spcPts val="0"/>
                        </a:spcAft>
                      </a:pPr>
                      <a:r>
                        <a:rPr lang="en-US" sz="1600">
                          <a:effectLst/>
                        </a:rPr>
                        <a:t>Economic Opportunity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marR="0" indent="-285750">
                        <a:lnSpc>
                          <a:spcPct val="107000"/>
                        </a:lnSpc>
                        <a:spcBef>
                          <a:spcPts val="0"/>
                        </a:spcBef>
                        <a:spcAft>
                          <a:spcPts val="0"/>
                        </a:spcAft>
                        <a:buFont typeface="Arial" panose="020B0604020202020204" pitchFamily="34" charset="0"/>
                        <a:buChar char="•"/>
                      </a:pPr>
                      <a:r>
                        <a:rPr lang="en-US" sz="1600">
                          <a:effectLst/>
                        </a:rPr>
                        <a:t>Flexibility in ground floor uses</a:t>
                      </a:r>
                    </a:p>
                    <a:p>
                      <a:pPr marL="285750" marR="0" indent="-285750">
                        <a:lnSpc>
                          <a:spcPct val="107000"/>
                        </a:lnSpc>
                        <a:spcBef>
                          <a:spcPts val="0"/>
                        </a:spcBef>
                        <a:spcAft>
                          <a:spcPts val="0"/>
                        </a:spcAft>
                        <a:buFont typeface="Arial" panose="020B0604020202020204" pitchFamily="34" charset="0"/>
                        <a:buChar char="•"/>
                      </a:pPr>
                      <a:r>
                        <a:rPr lang="en-US" sz="1600">
                          <a:effectLst/>
                        </a:rPr>
                        <a:t>Employment priority overlay zone</a:t>
                      </a:r>
                    </a:p>
                    <a:p>
                      <a:pPr marL="285750" marR="0" indent="-285750">
                        <a:lnSpc>
                          <a:spcPct val="107000"/>
                        </a:lnSpc>
                        <a:spcBef>
                          <a:spcPts val="0"/>
                        </a:spcBef>
                        <a:spcAft>
                          <a:spcPts val="0"/>
                        </a:spcAft>
                        <a:buFont typeface="Arial" panose="020B0604020202020204" pitchFamily="34" charset="0"/>
                        <a:buChar char="•"/>
                      </a:pPr>
                      <a:r>
                        <a:rPr lang="en-US" sz="1600">
                          <a:effectLst/>
                        </a:rPr>
                        <a:t>Preservation of industrial land &amp; industrial transition in western Jack London, R&amp;D uses in central core</a:t>
                      </a:r>
                    </a:p>
                    <a:p>
                      <a:pPr marL="285750" marR="0" indent="-285750">
                        <a:lnSpc>
                          <a:spcPct val="107000"/>
                        </a:lnSpc>
                        <a:spcBef>
                          <a:spcPts val="0"/>
                        </a:spcBef>
                        <a:spcAft>
                          <a:spcPts val="0"/>
                        </a:spcAft>
                        <a:buFont typeface="Arial" panose="020B0604020202020204" pitchFamily="34" charset="0"/>
                        <a:buChar char="•"/>
                      </a:pPr>
                      <a:r>
                        <a:rPr lang="en-US" sz="1600">
                          <a:effectLst/>
                        </a:rPr>
                        <a:t>Zoning Incentive Program below market-rate commercial space benefit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43423096"/>
                  </a:ext>
                </a:extLst>
              </a:tr>
              <a:tr h="870636">
                <a:tc>
                  <a:txBody>
                    <a:bodyPr/>
                    <a:lstStyle/>
                    <a:p>
                      <a:pPr marL="0" marR="0">
                        <a:lnSpc>
                          <a:spcPct val="107000"/>
                        </a:lnSpc>
                        <a:spcBef>
                          <a:spcPts val="0"/>
                        </a:spcBef>
                        <a:spcAft>
                          <a:spcPts val="0"/>
                        </a:spcAft>
                      </a:pPr>
                      <a:r>
                        <a:rPr lang="en-US" sz="1600">
                          <a:effectLst/>
                        </a:rPr>
                        <a:t>Housing &amp; Homelessness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marR="0" indent="-285750">
                        <a:lnSpc>
                          <a:spcPct val="107000"/>
                        </a:lnSpc>
                        <a:spcBef>
                          <a:spcPts val="0"/>
                        </a:spcBef>
                        <a:spcAft>
                          <a:spcPts val="0"/>
                        </a:spcAft>
                        <a:buFont typeface="Arial" panose="020B0604020202020204" pitchFamily="34" charset="0"/>
                        <a:buChar char="•"/>
                      </a:pPr>
                      <a:r>
                        <a:rPr lang="en-US" sz="1600">
                          <a:effectLst/>
                        </a:rPr>
                        <a:t>Increased residential density with community benefits, including affordable housing funds</a:t>
                      </a:r>
                    </a:p>
                    <a:p>
                      <a:pPr marL="285750" marR="0" indent="-285750">
                        <a:lnSpc>
                          <a:spcPct val="107000"/>
                        </a:lnSpc>
                        <a:spcBef>
                          <a:spcPts val="0"/>
                        </a:spcBef>
                        <a:spcAft>
                          <a:spcPts val="0"/>
                        </a:spcAft>
                        <a:buFont typeface="Arial" panose="020B0604020202020204" pitchFamily="34" charset="0"/>
                        <a:buChar char="•"/>
                      </a:pPr>
                      <a:r>
                        <a:rPr lang="en-US" sz="1600">
                          <a:effectLst/>
                        </a:rPr>
                        <a:t>Allowing high-density residential in Victory Court (South Jack London Area) with sea level rise adaptation</a:t>
                      </a:r>
                    </a:p>
                    <a:p>
                      <a:pPr marL="285750" marR="0" indent="-285750">
                        <a:lnSpc>
                          <a:spcPct val="107000"/>
                        </a:lnSpc>
                        <a:spcBef>
                          <a:spcPts val="0"/>
                        </a:spcBef>
                        <a:spcAft>
                          <a:spcPts val="0"/>
                        </a:spcAft>
                        <a:buFont typeface="Arial" panose="020B0604020202020204" pitchFamily="34" charset="0"/>
                        <a:buChar char="•"/>
                      </a:pPr>
                      <a:r>
                        <a:rPr lang="en-US" sz="1600">
                          <a:effectLst/>
                        </a:rPr>
                        <a:t>Permitting high-density efficiency units and work/live units</a:t>
                      </a:r>
                    </a:p>
                  </a:txBody>
                  <a:tcPr marL="68580" marR="68580" marT="0" marB="0"/>
                </a:tc>
                <a:extLst>
                  <a:ext uri="{0D108BD9-81ED-4DB2-BD59-A6C34878D82A}">
                    <a16:rowId xmlns:a16="http://schemas.microsoft.com/office/drawing/2014/main" val="4186246005"/>
                  </a:ext>
                </a:extLst>
              </a:tr>
              <a:tr h="826553">
                <a:tc>
                  <a:txBody>
                    <a:bodyPr/>
                    <a:lstStyle/>
                    <a:p>
                      <a:pPr marL="0" marR="0">
                        <a:lnSpc>
                          <a:spcPct val="107000"/>
                        </a:lnSpc>
                        <a:spcBef>
                          <a:spcPts val="0"/>
                        </a:spcBef>
                        <a:spcAft>
                          <a:spcPts val="0"/>
                        </a:spcAft>
                      </a:pPr>
                      <a:r>
                        <a:rPr lang="en-US" sz="1600" kern="1200">
                          <a:effectLst/>
                        </a:rPr>
                        <a:t>Mobility, Safety &amp; Connectivity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marR="0" indent="-285750">
                        <a:spcBef>
                          <a:spcPts val="0"/>
                        </a:spcBef>
                        <a:spcAft>
                          <a:spcPts val="0"/>
                        </a:spcAft>
                        <a:buFont typeface="Arial" panose="020B0604020202020204" pitchFamily="34" charset="0"/>
                        <a:buChar char="•"/>
                      </a:pPr>
                      <a:r>
                        <a:rPr lang="en-US" sz="1600" kern="1200">
                          <a:effectLst/>
                        </a:rPr>
                        <a:t>Green Loop pedestrian/bicycle/landscaping infrastructure improvements</a:t>
                      </a:r>
                      <a:endParaRPr lang="en-US" sz="1600">
                        <a:effectLst/>
                      </a:endParaRPr>
                    </a:p>
                    <a:p>
                      <a:pPr marL="285750" marR="0" indent="-285750">
                        <a:spcBef>
                          <a:spcPts val="0"/>
                        </a:spcBef>
                        <a:spcAft>
                          <a:spcPts val="0"/>
                        </a:spcAft>
                        <a:buFont typeface="Arial" panose="020B0604020202020204" pitchFamily="34" charset="0"/>
                        <a:buChar char="•"/>
                      </a:pPr>
                      <a:r>
                        <a:rPr lang="en-US" sz="1600" kern="1200">
                          <a:effectLst/>
                        </a:rPr>
                        <a:t>Freeway zones to improve pedestrian experience</a:t>
                      </a:r>
                      <a:endParaRPr lang="en-US" sz="1600">
                        <a:effectLst/>
                      </a:endParaRPr>
                    </a:p>
                    <a:p>
                      <a:pPr marL="285750" marR="0" indent="-285750">
                        <a:spcBef>
                          <a:spcPts val="0"/>
                        </a:spcBef>
                        <a:spcAft>
                          <a:spcPts val="0"/>
                        </a:spcAft>
                        <a:buFont typeface="Arial" panose="020B0604020202020204" pitchFamily="34" charset="0"/>
                        <a:buChar char="•"/>
                      </a:pPr>
                      <a:r>
                        <a:rPr lang="en-US" sz="1600" kern="1200">
                          <a:effectLst/>
                        </a:rPr>
                        <a:t>Infrastructure improvements (primarily implemented by DOT)</a:t>
                      </a:r>
                      <a:endParaRPr lang="en-US" sz="1600">
                        <a:effectLst/>
                      </a:endParaRPr>
                    </a:p>
                  </a:txBody>
                  <a:tcPr marL="68580" marR="68580" marT="0" marB="0"/>
                </a:tc>
                <a:extLst>
                  <a:ext uri="{0D108BD9-81ED-4DB2-BD59-A6C34878D82A}">
                    <a16:rowId xmlns:a16="http://schemas.microsoft.com/office/drawing/2014/main" val="2155870424"/>
                  </a:ext>
                </a:extLst>
              </a:tr>
              <a:tr h="1069012">
                <a:tc>
                  <a:txBody>
                    <a:bodyPr/>
                    <a:lstStyle/>
                    <a:p>
                      <a:pPr marL="0" marR="0">
                        <a:lnSpc>
                          <a:spcPct val="107000"/>
                        </a:lnSpc>
                        <a:spcBef>
                          <a:spcPts val="0"/>
                        </a:spcBef>
                        <a:spcAft>
                          <a:spcPts val="0"/>
                        </a:spcAft>
                      </a:pPr>
                      <a:r>
                        <a:rPr lang="en-US" sz="1600" kern="1200">
                          <a:effectLst/>
                        </a:rPr>
                        <a:t>Culture Keeping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marR="0" indent="-285750">
                        <a:spcBef>
                          <a:spcPts val="0"/>
                        </a:spcBef>
                        <a:spcAft>
                          <a:spcPts val="0"/>
                        </a:spcAft>
                        <a:buFont typeface="Arial" panose="020B0604020202020204" pitchFamily="34" charset="0"/>
                        <a:buChar char="•"/>
                      </a:pPr>
                      <a:r>
                        <a:rPr lang="en-US" sz="1600" kern="1200">
                          <a:effectLst/>
                        </a:rPr>
                        <a:t>BAMBD Arts &amp; Culture overlay zone to support a thriving district with concentration of relevant activities</a:t>
                      </a:r>
                    </a:p>
                    <a:p>
                      <a:pPr marL="285750" marR="0" indent="-285750">
                        <a:spcBef>
                          <a:spcPts val="0"/>
                        </a:spcBef>
                        <a:spcAft>
                          <a:spcPts val="0"/>
                        </a:spcAft>
                        <a:buFont typeface="Arial" panose="020B0604020202020204" pitchFamily="34" charset="0"/>
                        <a:buChar char="•"/>
                      </a:pPr>
                      <a:r>
                        <a:rPr lang="en-US" sz="1600" kern="1200">
                          <a:effectLst/>
                        </a:rPr>
                        <a:t>Arts &amp; Garage District zoning to protect artists &amp; small-scale manufacturers</a:t>
                      </a:r>
                      <a:endParaRPr lang="en-US" sz="1600">
                        <a:effectLst/>
                      </a:endParaRPr>
                    </a:p>
                    <a:p>
                      <a:pPr marL="285750" marR="0" indent="-285750">
                        <a:spcBef>
                          <a:spcPts val="0"/>
                        </a:spcBef>
                        <a:spcAft>
                          <a:spcPts val="0"/>
                        </a:spcAft>
                        <a:buFont typeface="Arial" panose="020B0604020202020204" pitchFamily="34" charset="0"/>
                        <a:buChar char="•"/>
                      </a:pPr>
                      <a:r>
                        <a:rPr lang="en-US" sz="1600" kern="1200">
                          <a:effectLst/>
                        </a:rPr>
                        <a:t>Relaxed rules to permit entertainment and performance venues, revised process for alcohol permits</a:t>
                      </a:r>
                      <a:endParaRPr lang="en-US" sz="1600">
                        <a:effectLst/>
                      </a:endParaRPr>
                    </a:p>
                    <a:p>
                      <a:pPr marL="285750" marR="0" indent="-285750">
                        <a:lnSpc>
                          <a:spcPct val="107000"/>
                        </a:lnSpc>
                        <a:spcBef>
                          <a:spcPts val="0"/>
                        </a:spcBef>
                        <a:spcAft>
                          <a:spcPts val="0"/>
                        </a:spcAft>
                        <a:buFont typeface="Arial" panose="020B0604020202020204" pitchFamily="34" charset="0"/>
                        <a:buChar char="•"/>
                      </a:pPr>
                      <a:r>
                        <a:rPr lang="en-US" sz="1600" kern="1200">
                          <a:effectLst/>
                        </a:rPr>
                        <a:t>Permitting artisan production commercial activities by right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99491496"/>
                  </a:ext>
                </a:extLst>
              </a:tr>
              <a:tr h="848594">
                <a:tc>
                  <a:txBody>
                    <a:bodyPr/>
                    <a:lstStyle/>
                    <a:p>
                      <a:pPr marL="0" marR="0">
                        <a:lnSpc>
                          <a:spcPct val="107000"/>
                        </a:lnSpc>
                        <a:spcBef>
                          <a:spcPts val="0"/>
                        </a:spcBef>
                        <a:spcAft>
                          <a:spcPts val="0"/>
                        </a:spcAft>
                      </a:pPr>
                      <a:r>
                        <a:rPr lang="en-US" sz="1600" kern="1200">
                          <a:effectLst/>
                        </a:rPr>
                        <a:t>Community Health &amp; Sustainability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marR="0" indent="-285750">
                        <a:spcBef>
                          <a:spcPts val="0"/>
                        </a:spcBef>
                        <a:spcAft>
                          <a:spcPts val="0"/>
                        </a:spcAft>
                        <a:buFont typeface="Arial" panose="020B0604020202020204" pitchFamily="34" charset="0"/>
                        <a:buChar char="•"/>
                      </a:pPr>
                      <a:r>
                        <a:rPr lang="en-US" sz="1600" kern="1200">
                          <a:effectLst/>
                        </a:rPr>
                        <a:t>Sea Level Rise overlay zone to require large scale comprehensive sea level rise adaptation plans</a:t>
                      </a:r>
                      <a:endParaRPr lang="en-US" sz="1600">
                        <a:effectLst/>
                      </a:endParaRPr>
                    </a:p>
                    <a:p>
                      <a:pPr marL="285750" marR="0" indent="-285750">
                        <a:spcBef>
                          <a:spcPts val="0"/>
                        </a:spcBef>
                        <a:spcAft>
                          <a:spcPts val="0"/>
                        </a:spcAft>
                        <a:buFont typeface="Arial" panose="020B0604020202020204" pitchFamily="34" charset="0"/>
                        <a:buChar char="•"/>
                      </a:pPr>
                      <a:r>
                        <a:rPr lang="en-US" sz="1600" kern="1200">
                          <a:effectLst/>
                        </a:rPr>
                        <a:t>Green Loop to encourage walking, biking, and use of green/recreational space</a:t>
                      </a:r>
                      <a:endParaRPr lang="en-US" sz="1600">
                        <a:effectLst/>
                      </a:endParaRPr>
                    </a:p>
                    <a:p>
                      <a:pPr marL="285750" marR="0" indent="-285750">
                        <a:lnSpc>
                          <a:spcPct val="107000"/>
                        </a:lnSpc>
                        <a:spcBef>
                          <a:spcPts val="0"/>
                        </a:spcBef>
                        <a:spcAft>
                          <a:spcPts val="0"/>
                        </a:spcAft>
                        <a:buFont typeface="Arial" panose="020B0604020202020204" pitchFamily="34" charset="0"/>
                        <a:buChar char="•"/>
                      </a:pPr>
                      <a:r>
                        <a:rPr lang="en-US" sz="1600" kern="1200">
                          <a:effectLst/>
                        </a:rPr>
                        <a:t>Standards to protect Lake Merritt Channel for nature and recreation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83167340"/>
                  </a:ext>
                </a:extLst>
              </a:tr>
              <a:tr h="551035">
                <a:tc>
                  <a:txBody>
                    <a:bodyPr/>
                    <a:lstStyle/>
                    <a:p>
                      <a:pPr marL="0" marR="0">
                        <a:lnSpc>
                          <a:spcPct val="107000"/>
                        </a:lnSpc>
                        <a:spcBef>
                          <a:spcPts val="0"/>
                        </a:spcBef>
                        <a:spcAft>
                          <a:spcPts val="0"/>
                        </a:spcAft>
                      </a:pPr>
                      <a:r>
                        <a:rPr lang="en-US" sz="1600" kern="1200">
                          <a:effectLst/>
                        </a:rPr>
                        <a:t>Land Use &amp; Urban Form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marR="0" indent="-285750">
                        <a:spcBef>
                          <a:spcPts val="0"/>
                        </a:spcBef>
                        <a:spcAft>
                          <a:spcPts val="0"/>
                        </a:spcAft>
                        <a:buFont typeface="Arial" panose="020B0604020202020204" pitchFamily="34" charset="0"/>
                        <a:buChar char="•"/>
                      </a:pPr>
                      <a:r>
                        <a:rPr lang="en-US" sz="1600" kern="1200">
                          <a:effectLst/>
                        </a:rPr>
                        <a:t>Revised design standards for towers, storefronts, Green Loop and other key frontages</a:t>
                      </a:r>
                      <a:endParaRPr lang="en-US" sz="1600">
                        <a:effectLst/>
                      </a:endParaRPr>
                    </a:p>
                    <a:p>
                      <a:pPr marL="285750" marR="0" indent="-285750">
                        <a:lnSpc>
                          <a:spcPct val="107000"/>
                        </a:lnSpc>
                        <a:spcBef>
                          <a:spcPts val="0"/>
                        </a:spcBef>
                        <a:spcAft>
                          <a:spcPts val="0"/>
                        </a:spcAft>
                        <a:buFont typeface="Arial" panose="020B0604020202020204" pitchFamily="34" charset="0"/>
                        <a:buChar char="•"/>
                      </a:pPr>
                      <a:r>
                        <a:rPr lang="en-US" sz="1600" kern="1200">
                          <a:effectLst/>
                        </a:rPr>
                        <a:t>Trading of development rights (TDR) program to preserve historic buildings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7311808"/>
                  </a:ext>
                </a:extLst>
              </a:tr>
            </a:tbl>
          </a:graphicData>
        </a:graphic>
      </p:graphicFrame>
      <p:sp>
        <p:nvSpPr>
          <p:cNvPr id="4" name="Slide Number Placeholder 3">
            <a:extLst>
              <a:ext uri="{FF2B5EF4-FFF2-40B4-BE49-F238E27FC236}">
                <a16:creationId xmlns:a16="http://schemas.microsoft.com/office/drawing/2014/main" id="{7A630815-BD49-EDC3-CE4E-3F05D80D5A8E}"/>
              </a:ext>
            </a:extLst>
          </p:cNvPr>
          <p:cNvSpPr>
            <a:spLocks noGrp="1"/>
          </p:cNvSpPr>
          <p:nvPr>
            <p:ph type="sldNum" sz="quarter" idx="12"/>
          </p:nvPr>
        </p:nvSpPr>
        <p:spPr/>
        <p:txBody>
          <a:bodyPr/>
          <a:lstStyle/>
          <a:p>
            <a:fld id="{48F63A3B-78C7-47BE-AE5E-E10140E04643}" type="slidenum">
              <a:rPr lang="en-US" smtClean="0"/>
              <a:t>11</a:t>
            </a:fld>
            <a:endParaRPr lang="en-US"/>
          </a:p>
        </p:txBody>
      </p:sp>
    </p:spTree>
    <p:extLst>
      <p:ext uri="{BB962C8B-B14F-4D97-AF65-F5344CB8AC3E}">
        <p14:creationId xmlns:p14="http://schemas.microsoft.com/office/powerpoint/2010/main" val="636439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9A7C9AD2-4CE9-9C16-6FE7-24E1EBFAA2D2}"/>
              </a:ext>
            </a:extLst>
          </p:cNvPr>
          <p:cNvPicPr>
            <a:picLocks noChangeAspect="1"/>
          </p:cNvPicPr>
          <p:nvPr/>
        </p:nvPicPr>
        <p:blipFill rotWithShape="1">
          <a:blip r:embed="rId3">
            <a:extLst>
              <a:ext uri="{28A0092B-C50C-407E-A947-70E740481C1C}">
                <a14:useLocalDpi xmlns:a14="http://schemas.microsoft.com/office/drawing/2010/main" val="0"/>
              </a:ext>
            </a:extLst>
          </a:blip>
          <a:srcRect l="33688" t="41166" r="3157" b="40440"/>
          <a:stretch/>
        </p:blipFill>
        <p:spPr>
          <a:xfrm>
            <a:off x="0" y="873433"/>
            <a:ext cx="12191999" cy="5487974"/>
          </a:xfrm>
          <a:prstGeom prst="rect">
            <a:avLst/>
          </a:prstGeom>
        </p:spPr>
      </p:pic>
      <p:sp>
        <p:nvSpPr>
          <p:cNvPr id="9" name="TextBox 8">
            <a:extLst>
              <a:ext uri="{FF2B5EF4-FFF2-40B4-BE49-F238E27FC236}">
                <a16:creationId xmlns:a16="http://schemas.microsoft.com/office/drawing/2014/main" id="{904BDB18-1E3E-45BE-966D-A986F6964FA0}"/>
              </a:ext>
            </a:extLst>
          </p:cNvPr>
          <p:cNvSpPr txBox="1"/>
          <p:nvPr/>
        </p:nvSpPr>
        <p:spPr>
          <a:xfrm>
            <a:off x="421697" y="288658"/>
            <a:ext cx="11297552" cy="584775"/>
          </a:xfrm>
          <a:prstGeom prst="rect">
            <a:avLst/>
          </a:prstGeom>
          <a:noFill/>
        </p:spPr>
        <p:txBody>
          <a:bodyPr wrap="square" lIns="91440" tIns="45720" rIns="91440" bIns="45720" rtlCol="0" anchor="t">
            <a:spAutoFit/>
          </a:bodyPr>
          <a:lstStyle/>
          <a:p>
            <a:pPr>
              <a:defRPr/>
            </a:pPr>
            <a:fld id="{234F9691-0455-4A2F-B786-86B538603708}" type="slidenum">
              <a:rPr lang="en-US" sz="3200" b="1" kern="0" cap="all" smtClean="0">
                <a:solidFill>
                  <a:schemeClr val="bg1">
                    <a:lumMod val="50000"/>
                  </a:schemeClr>
                </a:solidFill>
                <a:ea typeface="Roboto Black"/>
                <a:cs typeface="Calibri"/>
              </a:rPr>
              <a:t>12</a:t>
            </a:fld>
            <a:r>
              <a:rPr lang="en-US" sz="3200" b="1" kern="0" cap="all">
                <a:solidFill>
                  <a:schemeClr val="bg1">
                    <a:lumMod val="50000"/>
                  </a:schemeClr>
                </a:solidFill>
                <a:ea typeface="Roboto Black"/>
                <a:cs typeface="Calibri"/>
              </a:rPr>
              <a:t> | Zoning:</a:t>
            </a:r>
            <a:r>
              <a:rPr lang="en-US" sz="3200" b="1" kern="0" cap="all">
                <a:ea typeface="Roboto Black"/>
                <a:cs typeface="Calibri"/>
              </a:rPr>
              <a:t> Overview</a:t>
            </a:r>
          </a:p>
        </p:txBody>
      </p:sp>
      <p:cxnSp>
        <p:nvCxnSpPr>
          <p:cNvPr id="21" name="Straight Connector 20">
            <a:extLst>
              <a:ext uri="{FF2B5EF4-FFF2-40B4-BE49-F238E27FC236}">
                <a16:creationId xmlns:a16="http://schemas.microsoft.com/office/drawing/2014/main" id="{200D4657-F879-4651-824D-E53E38C952CF}"/>
              </a:ext>
            </a:extLst>
          </p:cNvPr>
          <p:cNvCxnSpPr>
            <a:cxnSpLocks/>
          </p:cNvCxnSpPr>
          <p:nvPr/>
        </p:nvCxnSpPr>
        <p:spPr>
          <a:xfrm>
            <a:off x="514350" y="873433"/>
            <a:ext cx="11204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Content Placeholder 5">
            <a:extLst>
              <a:ext uri="{FF2B5EF4-FFF2-40B4-BE49-F238E27FC236}">
                <a16:creationId xmlns:a16="http://schemas.microsoft.com/office/drawing/2014/main" id="{EF14AFAA-E39E-465B-9377-EA2849296AE7}"/>
              </a:ext>
            </a:extLst>
          </p:cNvPr>
          <p:cNvSpPr txBox="1">
            <a:spLocks/>
          </p:cNvSpPr>
          <p:nvPr/>
        </p:nvSpPr>
        <p:spPr>
          <a:xfrm>
            <a:off x="742539" y="1253453"/>
            <a:ext cx="10748091" cy="3436475"/>
          </a:xfrm>
          <a:prstGeom prst="rect">
            <a:avLst/>
          </a:prstGeom>
          <a:solidFill>
            <a:schemeClr val="bg1">
              <a:alpha val="95000"/>
            </a:schemeClr>
          </a:solidFill>
        </p:spPr>
        <p:txBody>
          <a:bodyPr vert="horz" lIns="182880" tIns="182880" rIns="182880" bIns="182880" numCol="2" spcCol="36576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lgn="l" rtl="0" fontAlgn="base">
              <a:buNone/>
            </a:pPr>
            <a:endParaRPr lang="en-US" sz="1400">
              <a:ea typeface="Roboto" panose="02000000000000000000" pitchFamily="2" charset="0"/>
              <a:cs typeface="Roboto" panose="02000000000000000000" pitchFamily="2" charset="0"/>
            </a:endParaRPr>
          </a:p>
          <a:p>
            <a:pPr fontAlgn="base"/>
            <a:endParaRPr lang="en-US" sz="1900" b="0" i="0">
              <a:effectLst/>
              <a:ea typeface="Roboto" panose="02000000000000000000" pitchFamily="2" charset="0"/>
              <a:cs typeface="Roboto" panose="02000000000000000000" pitchFamily="2" charset="0"/>
            </a:endParaRPr>
          </a:p>
        </p:txBody>
      </p:sp>
      <p:sp>
        <p:nvSpPr>
          <p:cNvPr id="4" name="Content Placeholder 3">
            <a:extLst>
              <a:ext uri="{FF2B5EF4-FFF2-40B4-BE49-F238E27FC236}">
                <a16:creationId xmlns:a16="http://schemas.microsoft.com/office/drawing/2014/main" id="{EAA97A66-023A-DC3D-3401-C18129440347}"/>
              </a:ext>
            </a:extLst>
          </p:cNvPr>
          <p:cNvSpPr>
            <a:spLocks noGrp="1"/>
          </p:cNvSpPr>
          <p:nvPr>
            <p:ph sz="half" idx="1"/>
          </p:nvPr>
        </p:nvSpPr>
        <p:spPr>
          <a:xfrm>
            <a:off x="742950" y="1549400"/>
            <a:ext cx="5181600" cy="4351338"/>
          </a:xfrm>
        </p:spPr>
        <p:txBody>
          <a:bodyPr vert="horz" lIns="91440" tIns="45720" rIns="91440" bIns="45720" rtlCol="0" anchor="t">
            <a:normAutofit/>
          </a:bodyPr>
          <a:lstStyle/>
          <a:p>
            <a:pPr marL="0" indent="0">
              <a:lnSpc>
                <a:spcPct val="100000"/>
              </a:lnSpc>
              <a:spcBef>
                <a:spcPct val="20000"/>
              </a:spcBef>
              <a:buNone/>
            </a:pPr>
            <a:r>
              <a:rPr lang="en-US" sz="2000" b="1" i="1">
                <a:latin typeface="Roboto"/>
                <a:ea typeface="Roboto"/>
                <a:cs typeface="Calibri"/>
              </a:rPr>
              <a:t>Updated Land Use Activity Regulations</a:t>
            </a:r>
            <a:endParaRPr lang="en-US" sz="2000">
              <a:latin typeface="Roboto"/>
              <a:ea typeface="Roboto"/>
              <a:cs typeface="Calibri"/>
            </a:endParaRPr>
          </a:p>
          <a:p>
            <a:pPr>
              <a:lnSpc>
                <a:spcPct val="100000"/>
              </a:lnSpc>
              <a:spcBef>
                <a:spcPct val="20000"/>
              </a:spcBef>
              <a:spcAft>
                <a:spcPts val="600"/>
              </a:spcAft>
            </a:pPr>
            <a:r>
              <a:rPr lang="en-US" sz="1600">
                <a:latin typeface="Roboto"/>
                <a:ea typeface="Roboto"/>
                <a:cs typeface="Calibri"/>
              </a:rPr>
              <a:t>Zoning Map</a:t>
            </a:r>
          </a:p>
          <a:p>
            <a:pPr>
              <a:lnSpc>
                <a:spcPct val="100000"/>
              </a:lnSpc>
              <a:spcBef>
                <a:spcPct val="20000"/>
              </a:spcBef>
              <a:spcAft>
                <a:spcPts val="600"/>
              </a:spcAft>
            </a:pPr>
            <a:r>
              <a:rPr lang="en-US" sz="1600">
                <a:latin typeface="Roboto"/>
                <a:ea typeface="Roboto"/>
                <a:cs typeface="Calibri"/>
              </a:rPr>
              <a:t>Activities Table</a:t>
            </a:r>
          </a:p>
          <a:p>
            <a:pPr>
              <a:lnSpc>
                <a:spcPct val="100000"/>
              </a:lnSpc>
              <a:spcBef>
                <a:spcPct val="20000"/>
              </a:spcBef>
              <a:spcAft>
                <a:spcPts val="600"/>
              </a:spcAft>
            </a:pPr>
            <a:endParaRPr lang="en-US" sz="1600" b="1">
              <a:latin typeface="Roboto"/>
              <a:ea typeface="Roboto"/>
              <a:cs typeface="Calibri"/>
            </a:endParaRPr>
          </a:p>
          <a:p>
            <a:pPr marL="0" indent="0">
              <a:lnSpc>
                <a:spcPct val="100000"/>
              </a:lnSpc>
              <a:spcBef>
                <a:spcPct val="20000"/>
              </a:spcBef>
              <a:spcAft>
                <a:spcPts val="600"/>
              </a:spcAft>
              <a:buNone/>
            </a:pPr>
            <a:r>
              <a:rPr lang="en-US" sz="2000" b="1" i="1">
                <a:latin typeface="Roboto"/>
                <a:ea typeface="Roboto"/>
                <a:cs typeface="Calibri"/>
              </a:rPr>
              <a:t>Updated Development Standards</a:t>
            </a:r>
          </a:p>
          <a:p>
            <a:pPr>
              <a:lnSpc>
                <a:spcPct val="100000"/>
              </a:lnSpc>
              <a:spcBef>
                <a:spcPct val="20000"/>
              </a:spcBef>
              <a:spcAft>
                <a:spcPts val="600"/>
              </a:spcAft>
            </a:pPr>
            <a:r>
              <a:rPr lang="en-US" sz="1600">
                <a:latin typeface="Roboto"/>
                <a:ea typeface="Roboto"/>
                <a:cs typeface="Calibri"/>
              </a:rPr>
              <a:t>Zoning Incentive Program</a:t>
            </a:r>
          </a:p>
          <a:p>
            <a:pPr>
              <a:lnSpc>
                <a:spcPct val="100000"/>
              </a:lnSpc>
              <a:spcBef>
                <a:spcPct val="20000"/>
              </a:spcBef>
              <a:spcAft>
                <a:spcPts val="600"/>
              </a:spcAft>
            </a:pPr>
            <a:r>
              <a:rPr lang="en-US" sz="1600">
                <a:latin typeface="Roboto"/>
                <a:ea typeface="Roboto"/>
                <a:cs typeface="Calibri"/>
              </a:rPr>
              <a:t>Transfer of Development Rights Program</a:t>
            </a:r>
          </a:p>
          <a:p>
            <a:pPr>
              <a:spcBef>
                <a:spcPts val="20"/>
              </a:spcBef>
              <a:spcAft>
                <a:spcPts val="600"/>
              </a:spcAft>
            </a:pPr>
            <a:r>
              <a:rPr lang="en-US" sz="1600">
                <a:latin typeface="Roboto"/>
                <a:ea typeface="Roboto"/>
                <a:cs typeface="Calibri"/>
              </a:rPr>
              <a:t>Increased height, density and floor area ratio (FAR) in ZIP areas</a:t>
            </a:r>
          </a:p>
          <a:p>
            <a:pPr>
              <a:lnSpc>
                <a:spcPct val="100000"/>
              </a:lnSpc>
              <a:spcBef>
                <a:spcPct val="20000"/>
              </a:spcBef>
              <a:spcAft>
                <a:spcPts val="600"/>
              </a:spcAft>
            </a:pPr>
            <a:endParaRPr lang="en-US" sz="1600">
              <a:latin typeface="Roboto"/>
              <a:ea typeface="Roboto"/>
              <a:cs typeface="Calibri"/>
            </a:endParaRPr>
          </a:p>
          <a:p>
            <a:pPr lvl="1">
              <a:lnSpc>
                <a:spcPct val="100000"/>
              </a:lnSpc>
              <a:spcBef>
                <a:spcPct val="20000"/>
              </a:spcBef>
            </a:pPr>
            <a:endParaRPr lang="en-US" sz="1000">
              <a:cs typeface="Calibri"/>
            </a:endParaRPr>
          </a:p>
          <a:p>
            <a:pPr marL="0" indent="0">
              <a:lnSpc>
                <a:spcPct val="100000"/>
              </a:lnSpc>
              <a:spcBef>
                <a:spcPct val="20000"/>
              </a:spcBef>
              <a:buNone/>
            </a:pPr>
            <a:endParaRPr lang="en-US" sz="1800" b="1" i="1">
              <a:cs typeface="Calibri"/>
            </a:endParaRPr>
          </a:p>
          <a:p>
            <a:endParaRPr lang="en-US">
              <a:cs typeface="Calibri"/>
            </a:endParaRPr>
          </a:p>
        </p:txBody>
      </p:sp>
      <p:sp>
        <p:nvSpPr>
          <p:cNvPr id="5" name="Content Placeholder 4">
            <a:extLst>
              <a:ext uri="{FF2B5EF4-FFF2-40B4-BE49-F238E27FC236}">
                <a16:creationId xmlns:a16="http://schemas.microsoft.com/office/drawing/2014/main" id="{BEF69C3E-1B17-6BDF-AEE6-3E53BCCD31A5}"/>
              </a:ext>
            </a:extLst>
          </p:cNvPr>
          <p:cNvSpPr>
            <a:spLocks noGrp="1"/>
          </p:cNvSpPr>
          <p:nvPr>
            <p:ph sz="half" idx="2"/>
          </p:nvPr>
        </p:nvSpPr>
        <p:spPr>
          <a:xfrm>
            <a:off x="6096000" y="1549400"/>
            <a:ext cx="5181600" cy="3132138"/>
          </a:xfrm>
        </p:spPr>
        <p:txBody>
          <a:bodyPr vert="horz" lIns="91440" tIns="45720" rIns="91440" bIns="45720" rtlCol="0" anchor="t">
            <a:normAutofit/>
          </a:bodyPr>
          <a:lstStyle/>
          <a:p>
            <a:pPr marL="0" indent="0">
              <a:lnSpc>
                <a:spcPct val="100000"/>
              </a:lnSpc>
              <a:spcBef>
                <a:spcPct val="20000"/>
              </a:spcBef>
              <a:buNone/>
            </a:pPr>
            <a:r>
              <a:rPr lang="en-US" sz="2000" b="1" i="1">
                <a:latin typeface="Roboto"/>
                <a:ea typeface="Roboto"/>
                <a:cs typeface="Calibri"/>
              </a:rPr>
              <a:t>New Special Districts</a:t>
            </a:r>
            <a:endParaRPr lang="en-US" sz="2000">
              <a:latin typeface="Roboto"/>
              <a:ea typeface="Roboto"/>
              <a:cs typeface="Calibri"/>
            </a:endParaRPr>
          </a:p>
          <a:p>
            <a:pPr>
              <a:lnSpc>
                <a:spcPct val="100000"/>
              </a:lnSpc>
              <a:spcBef>
                <a:spcPct val="20000"/>
              </a:spcBef>
              <a:buFont typeface="Arial"/>
              <a:buChar char="•"/>
            </a:pPr>
            <a:r>
              <a:rPr lang="en-US" sz="1600">
                <a:latin typeface="Roboto"/>
                <a:ea typeface="Roboto"/>
                <a:cs typeface="Calibri"/>
              </a:rPr>
              <a:t>Sea Level Rise Overlay </a:t>
            </a:r>
          </a:p>
          <a:p>
            <a:pPr>
              <a:lnSpc>
                <a:spcPct val="100000"/>
              </a:lnSpc>
              <a:spcBef>
                <a:spcPct val="20000"/>
              </a:spcBef>
              <a:buFont typeface="Arial"/>
              <a:buChar char="•"/>
            </a:pPr>
            <a:r>
              <a:rPr lang="en-US" sz="1600">
                <a:latin typeface="Roboto"/>
                <a:ea typeface="Roboto"/>
                <a:cs typeface="Calibri"/>
              </a:rPr>
              <a:t>BAMBD Arts &amp; Culture Overlay</a:t>
            </a:r>
          </a:p>
          <a:p>
            <a:pPr>
              <a:lnSpc>
                <a:spcPct val="100000"/>
              </a:lnSpc>
              <a:spcBef>
                <a:spcPct val="20000"/>
              </a:spcBef>
              <a:buFont typeface="Arial"/>
              <a:buChar char="•"/>
            </a:pPr>
            <a:r>
              <a:rPr lang="en-US" sz="1600">
                <a:latin typeface="Roboto"/>
                <a:ea typeface="Roboto"/>
                <a:cs typeface="Calibri"/>
              </a:rPr>
              <a:t>Employment Priority Sites </a:t>
            </a:r>
          </a:p>
          <a:p>
            <a:pPr>
              <a:lnSpc>
                <a:spcPct val="100000"/>
              </a:lnSpc>
              <a:spcBef>
                <a:spcPct val="20000"/>
              </a:spcBef>
              <a:buFont typeface="Arial"/>
              <a:buChar char="•"/>
            </a:pPr>
            <a:r>
              <a:rPr lang="en-US" sz="1600">
                <a:latin typeface="Roboto"/>
                <a:ea typeface="Roboto"/>
                <a:cs typeface="Calibri"/>
              </a:rPr>
              <a:t>Green Loop &amp; Lake Merritt Channel </a:t>
            </a:r>
          </a:p>
          <a:p>
            <a:pPr>
              <a:lnSpc>
                <a:spcPct val="100000"/>
              </a:lnSpc>
              <a:spcBef>
                <a:spcPct val="20000"/>
              </a:spcBef>
              <a:buFont typeface="Arial"/>
              <a:buChar char="•"/>
            </a:pPr>
            <a:r>
              <a:rPr lang="en-US" sz="1600">
                <a:latin typeface="Roboto"/>
                <a:ea typeface="Roboto"/>
                <a:cs typeface="Calibri"/>
              </a:rPr>
              <a:t>Freeway zones to activate underpasses</a:t>
            </a:r>
          </a:p>
          <a:p>
            <a:pPr marL="0" indent="0">
              <a:lnSpc>
                <a:spcPct val="100000"/>
              </a:lnSpc>
              <a:spcBef>
                <a:spcPct val="20000"/>
              </a:spcBef>
              <a:buNone/>
            </a:pPr>
            <a:endParaRPr lang="en-US" sz="1600" b="1" i="1">
              <a:latin typeface="Roboto"/>
              <a:ea typeface="Roboto"/>
              <a:cs typeface="Calibri"/>
            </a:endParaRPr>
          </a:p>
          <a:p>
            <a:pPr marL="0" indent="0">
              <a:lnSpc>
                <a:spcPct val="100000"/>
              </a:lnSpc>
              <a:spcBef>
                <a:spcPct val="20000"/>
              </a:spcBef>
              <a:buNone/>
            </a:pPr>
            <a:r>
              <a:rPr lang="en-US" sz="2000" b="1" i="1">
                <a:latin typeface="Roboto"/>
                <a:ea typeface="Roboto"/>
                <a:cs typeface="Calibri"/>
              </a:rPr>
              <a:t>Updates to Downtown Core Districts </a:t>
            </a:r>
            <a:endParaRPr lang="en-US" sz="2000">
              <a:latin typeface="Roboto"/>
              <a:ea typeface="Roboto"/>
              <a:cs typeface="Calibri"/>
            </a:endParaRPr>
          </a:p>
          <a:p>
            <a:pPr>
              <a:lnSpc>
                <a:spcPct val="100000"/>
              </a:lnSpc>
              <a:spcBef>
                <a:spcPct val="20000"/>
              </a:spcBef>
            </a:pPr>
            <a:r>
              <a:rPr lang="en-US" sz="1600">
                <a:latin typeface="Roboto"/>
                <a:ea typeface="Roboto"/>
                <a:cs typeface="Calibri"/>
              </a:rPr>
              <a:t>Mixed-Use, Commercial, and Pedestrian Downtown Core Districts </a:t>
            </a:r>
          </a:p>
          <a:p>
            <a:endParaRPr lang="en-US">
              <a:cs typeface="Calibri"/>
            </a:endParaRPr>
          </a:p>
        </p:txBody>
      </p:sp>
      <p:grpSp>
        <p:nvGrpSpPr>
          <p:cNvPr id="7" name="Group 6">
            <a:extLst>
              <a:ext uri="{FF2B5EF4-FFF2-40B4-BE49-F238E27FC236}">
                <a16:creationId xmlns:a16="http://schemas.microsoft.com/office/drawing/2014/main" id="{3D43BC4E-3AC7-962C-A533-252F13788883}"/>
              </a:ext>
            </a:extLst>
          </p:cNvPr>
          <p:cNvGrpSpPr/>
          <p:nvPr/>
        </p:nvGrpSpPr>
        <p:grpSpPr>
          <a:xfrm>
            <a:off x="0" y="6356350"/>
            <a:ext cx="12198096" cy="505530"/>
            <a:chOff x="-9065883" y="5981137"/>
            <a:chExt cx="21263979" cy="881253"/>
          </a:xfrm>
          <a:solidFill>
            <a:schemeClr val="bg2">
              <a:lumMod val="75000"/>
            </a:schemeClr>
          </a:solidFill>
        </p:grpSpPr>
        <p:sp>
          <p:nvSpPr>
            <p:cNvPr id="8" name="Rectangle 7">
              <a:extLst>
                <a:ext uri="{FF2B5EF4-FFF2-40B4-BE49-F238E27FC236}">
                  <a16:creationId xmlns:a16="http://schemas.microsoft.com/office/drawing/2014/main" id="{9754AB2C-1AAA-6DA6-092F-CC41E4557690}"/>
                </a:ext>
              </a:extLst>
            </p:cNvPr>
            <p:cNvSpPr/>
            <p:nvPr/>
          </p:nvSpPr>
          <p:spPr>
            <a:xfrm>
              <a:off x="-9065883" y="5981137"/>
              <a:ext cx="21263979" cy="876864"/>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mn-cs"/>
              </a:endParaRPr>
            </a:p>
          </p:txBody>
        </p:sp>
        <p:sp>
          <p:nvSpPr>
            <p:cNvPr id="10" name="TextBox 9">
              <a:extLst>
                <a:ext uri="{FF2B5EF4-FFF2-40B4-BE49-F238E27FC236}">
                  <a16:creationId xmlns:a16="http://schemas.microsoft.com/office/drawing/2014/main" id="{1BF1A097-2A45-386B-4261-3976C9E1B6A3}"/>
                </a:ext>
              </a:extLst>
            </p:cNvPr>
            <p:cNvSpPr txBox="1"/>
            <p:nvPr/>
          </p:nvSpPr>
          <p:spPr>
            <a:xfrm>
              <a:off x="9844976" y="6003951"/>
              <a:ext cx="2338052" cy="858439"/>
            </a:xfrm>
            <a:prstGeom prst="rect">
              <a:avLst/>
            </a:prstGeom>
            <a:grpFill/>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The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Downtown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Oakland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Specific Plan</a:t>
              </a:r>
            </a:p>
          </p:txBody>
        </p:sp>
      </p:grpSp>
      <p:sp>
        <p:nvSpPr>
          <p:cNvPr id="11" name="TextBox 10">
            <a:extLst>
              <a:ext uri="{FF2B5EF4-FFF2-40B4-BE49-F238E27FC236}">
                <a16:creationId xmlns:a16="http://schemas.microsoft.com/office/drawing/2014/main" id="{9D92BE9D-DCEA-68CA-6183-E6EC18EED5A9}"/>
              </a:ext>
            </a:extLst>
          </p:cNvPr>
          <p:cNvSpPr txBox="1"/>
          <p:nvPr/>
        </p:nvSpPr>
        <p:spPr>
          <a:xfrm>
            <a:off x="3972757" y="6438579"/>
            <a:ext cx="3200401" cy="338554"/>
          </a:xfrm>
          <a:prstGeom prst="rect">
            <a:avLst/>
          </a:prstGeom>
          <a:noFill/>
        </p:spPr>
        <p:txBody>
          <a:bodyPr wrap="square">
            <a:spAutoFit/>
          </a:bodyPr>
          <a:lstStyle/>
          <a:p>
            <a:pPr algn="ctr"/>
            <a:r>
              <a:rPr lang="en-US" sz="1600">
                <a:solidFill>
                  <a:schemeClr val="bg1"/>
                </a:solidFill>
              </a:rPr>
              <a:t>CAG Meeting    |   MAY 9, 2024</a:t>
            </a:r>
          </a:p>
        </p:txBody>
      </p:sp>
    </p:spTree>
    <p:extLst>
      <p:ext uri="{BB962C8B-B14F-4D97-AF65-F5344CB8AC3E}">
        <p14:creationId xmlns:p14="http://schemas.microsoft.com/office/powerpoint/2010/main" val="4107601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E3BD838-F818-EAB6-0B13-A6D8EF7CFC98}"/>
              </a:ext>
            </a:extLst>
          </p:cNvPr>
          <p:cNvPicPr>
            <a:picLocks noChangeAspect="1"/>
          </p:cNvPicPr>
          <p:nvPr/>
        </p:nvPicPr>
        <p:blipFill rotWithShape="1">
          <a:blip r:embed="rId4"/>
          <a:srcRect t="30601" b="8367"/>
          <a:stretch/>
        </p:blipFill>
        <p:spPr>
          <a:xfrm>
            <a:off x="0" y="885256"/>
            <a:ext cx="12190528" cy="5685816"/>
          </a:xfrm>
          <a:prstGeom prst="rect">
            <a:avLst/>
          </a:prstGeom>
        </p:spPr>
      </p:pic>
      <p:sp>
        <p:nvSpPr>
          <p:cNvPr id="9" name="TextBox 8">
            <a:extLst>
              <a:ext uri="{FF2B5EF4-FFF2-40B4-BE49-F238E27FC236}">
                <a16:creationId xmlns:a16="http://schemas.microsoft.com/office/drawing/2014/main" id="{904BDB18-1E3E-45BE-966D-A986F6964FA0}"/>
              </a:ext>
            </a:extLst>
          </p:cNvPr>
          <p:cNvSpPr txBox="1"/>
          <p:nvPr/>
        </p:nvSpPr>
        <p:spPr>
          <a:xfrm>
            <a:off x="421697" y="288658"/>
            <a:ext cx="11297552" cy="584775"/>
          </a:xfrm>
          <a:prstGeom prst="rect">
            <a:avLst/>
          </a:prstGeom>
          <a:noFill/>
        </p:spPr>
        <p:txBody>
          <a:bodyPr wrap="square" lIns="91440" tIns="45720" rIns="91440" bIns="45720" rtlCol="0" anchor="t">
            <a:spAutoFit/>
          </a:bodyPr>
          <a:lstStyle/>
          <a:p>
            <a:pPr>
              <a:defRPr/>
            </a:pPr>
            <a:fld id="{234F9691-0455-4A2F-B786-86B538603708}" type="slidenum">
              <a:rPr lang="en-US" sz="3200" b="1" kern="0" cap="all" smtClean="0">
                <a:solidFill>
                  <a:schemeClr val="bg1">
                    <a:lumMod val="50000"/>
                  </a:schemeClr>
                </a:solidFill>
                <a:ea typeface="Roboto Black"/>
                <a:cs typeface="Calibri"/>
              </a:rPr>
              <a:t>13</a:t>
            </a:fld>
            <a:r>
              <a:rPr lang="en-US" sz="3200" b="1" kern="0" cap="all">
                <a:solidFill>
                  <a:schemeClr val="bg1">
                    <a:lumMod val="50000"/>
                  </a:schemeClr>
                </a:solidFill>
                <a:ea typeface="Roboto Black"/>
                <a:cs typeface="Calibri"/>
              </a:rPr>
              <a:t> | Zoning:</a:t>
            </a:r>
            <a:r>
              <a:rPr lang="en-US" sz="3200" b="1" kern="0" cap="all">
                <a:ea typeface="Roboto Black"/>
                <a:cs typeface="Calibri"/>
              </a:rPr>
              <a:t> Changes to Activities Table</a:t>
            </a:r>
          </a:p>
        </p:txBody>
      </p:sp>
      <p:cxnSp>
        <p:nvCxnSpPr>
          <p:cNvPr id="21" name="Straight Connector 20">
            <a:extLst>
              <a:ext uri="{FF2B5EF4-FFF2-40B4-BE49-F238E27FC236}">
                <a16:creationId xmlns:a16="http://schemas.microsoft.com/office/drawing/2014/main" id="{200D4657-F879-4651-824D-E53E38C952CF}"/>
              </a:ext>
            </a:extLst>
          </p:cNvPr>
          <p:cNvCxnSpPr>
            <a:cxnSpLocks/>
          </p:cNvCxnSpPr>
          <p:nvPr/>
        </p:nvCxnSpPr>
        <p:spPr>
          <a:xfrm>
            <a:off x="514350" y="873433"/>
            <a:ext cx="11204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Content Placeholder 5">
            <a:extLst>
              <a:ext uri="{FF2B5EF4-FFF2-40B4-BE49-F238E27FC236}">
                <a16:creationId xmlns:a16="http://schemas.microsoft.com/office/drawing/2014/main" id="{EF14AFAA-E39E-465B-9377-EA2849296AE7}"/>
              </a:ext>
            </a:extLst>
          </p:cNvPr>
          <p:cNvSpPr txBox="1">
            <a:spLocks/>
          </p:cNvSpPr>
          <p:nvPr/>
        </p:nvSpPr>
        <p:spPr>
          <a:xfrm>
            <a:off x="664778" y="1184563"/>
            <a:ext cx="10889437" cy="4788181"/>
          </a:xfrm>
          <a:prstGeom prst="rect">
            <a:avLst/>
          </a:prstGeom>
          <a:solidFill>
            <a:schemeClr val="bg1">
              <a:alpha val="80000"/>
            </a:schemeClr>
          </a:solidFill>
        </p:spPr>
        <p:txBody>
          <a:bodyPr vert="horz" lIns="182880" tIns="182880" rIns="182880" bIns="182880" numCol="2" spcCol="36576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lgn="l" rtl="0" fontAlgn="base">
              <a:buNone/>
            </a:pPr>
            <a:endParaRPr lang="en-US" sz="1400">
              <a:ea typeface="Roboto" panose="02000000000000000000" pitchFamily="2" charset="0"/>
              <a:cs typeface="Roboto" panose="02000000000000000000" pitchFamily="2" charset="0"/>
            </a:endParaRPr>
          </a:p>
          <a:p>
            <a:pPr fontAlgn="base"/>
            <a:endParaRPr lang="en-US" sz="1900" b="0" i="0">
              <a:effectLst/>
              <a:ea typeface="Roboto" panose="02000000000000000000" pitchFamily="2" charset="0"/>
              <a:cs typeface="Roboto" panose="02000000000000000000" pitchFamily="2" charset="0"/>
            </a:endParaRPr>
          </a:p>
        </p:txBody>
      </p:sp>
      <p:sp>
        <p:nvSpPr>
          <p:cNvPr id="4" name="Content Placeholder 3">
            <a:extLst>
              <a:ext uri="{FF2B5EF4-FFF2-40B4-BE49-F238E27FC236}">
                <a16:creationId xmlns:a16="http://schemas.microsoft.com/office/drawing/2014/main" id="{EAA97A66-023A-DC3D-3401-C18129440347}"/>
              </a:ext>
            </a:extLst>
          </p:cNvPr>
          <p:cNvSpPr>
            <a:spLocks noGrp="1"/>
          </p:cNvSpPr>
          <p:nvPr>
            <p:ph sz="half" idx="1"/>
          </p:nvPr>
        </p:nvSpPr>
        <p:spPr>
          <a:xfrm>
            <a:off x="696427" y="1263721"/>
            <a:ext cx="5181600" cy="4351338"/>
          </a:xfrm>
        </p:spPr>
        <p:txBody>
          <a:bodyPr vert="horz" lIns="91440" tIns="45720" rIns="91440" bIns="45720" rtlCol="0" anchor="t">
            <a:normAutofit/>
          </a:bodyPr>
          <a:lstStyle/>
          <a:p>
            <a:pPr marL="0" indent="0">
              <a:spcAft>
                <a:spcPts val="600"/>
              </a:spcAft>
              <a:buNone/>
            </a:pPr>
            <a:r>
              <a:rPr lang="en-US" sz="2000" b="1" i="1">
                <a:latin typeface="Roboto"/>
                <a:ea typeface="Roboto"/>
                <a:cs typeface="Calibri"/>
              </a:rPr>
              <a:t>Highlights</a:t>
            </a:r>
          </a:p>
          <a:p>
            <a:pPr>
              <a:lnSpc>
                <a:spcPct val="100000"/>
              </a:lnSpc>
              <a:spcBef>
                <a:spcPct val="20000"/>
              </a:spcBef>
              <a:spcAft>
                <a:spcPts val="600"/>
              </a:spcAft>
            </a:pPr>
            <a:r>
              <a:rPr lang="en-US" sz="1600">
                <a:latin typeface="Roboto" panose="02000000000000000000" pitchFamily="2" charset="0"/>
                <a:ea typeface="Roboto" panose="02000000000000000000" pitchFamily="2" charset="0"/>
                <a:cs typeface="Roboto" panose="02000000000000000000" pitchFamily="2" charset="0"/>
              </a:rPr>
              <a:t>Relaxed ground floor and entertainment restrictions </a:t>
            </a:r>
          </a:p>
          <a:p>
            <a:pPr>
              <a:lnSpc>
                <a:spcPct val="100000"/>
              </a:lnSpc>
              <a:spcBef>
                <a:spcPct val="20000"/>
              </a:spcBef>
              <a:spcAft>
                <a:spcPts val="600"/>
              </a:spcAft>
            </a:pPr>
            <a:r>
              <a:rPr lang="en-US" sz="1600">
                <a:solidFill>
                  <a:srgbClr val="000000"/>
                </a:solidFill>
                <a:latin typeface="Roboto" panose="02000000000000000000" pitchFamily="2" charset="0"/>
                <a:ea typeface="Roboto" panose="02000000000000000000" pitchFamily="2" charset="0"/>
                <a:cs typeface="Roboto" panose="02000000000000000000" pitchFamily="2" charset="0"/>
              </a:rPr>
              <a:t>N</a:t>
            </a:r>
            <a:r>
              <a:rPr lang="en-US" sz="1600" b="0" i="0">
                <a:solidFill>
                  <a:srgbClr val="000000"/>
                </a:solidFill>
                <a:effectLst/>
                <a:latin typeface="Roboto" panose="02000000000000000000" pitchFamily="2" charset="0"/>
                <a:ea typeface="Roboto" panose="02000000000000000000" pitchFamily="2" charset="0"/>
                <a:cs typeface="Roboto" panose="02000000000000000000" pitchFamily="2" charset="0"/>
              </a:rPr>
              <a:t>ew land use activities such as Artisan Production and Boat and Marine-Related activities</a:t>
            </a:r>
          </a:p>
          <a:p>
            <a:pPr>
              <a:lnSpc>
                <a:spcPct val="100000"/>
              </a:lnSpc>
              <a:spcBef>
                <a:spcPct val="20000"/>
              </a:spcBef>
              <a:spcAft>
                <a:spcPts val="600"/>
              </a:spcAft>
            </a:pPr>
            <a:r>
              <a:rPr lang="en-US" sz="1600">
                <a:latin typeface="Roboto" panose="02000000000000000000" pitchFamily="2" charset="0"/>
                <a:ea typeface="Roboto" panose="02000000000000000000" pitchFamily="2" charset="0"/>
                <a:cs typeface="Roboto" panose="02000000000000000000" pitchFamily="2" charset="0"/>
              </a:rPr>
              <a:t>“Artisan Production” commercial use allowed by right throughout the downtown (adopted for GPU Phase 1 amendments)</a:t>
            </a:r>
          </a:p>
          <a:p>
            <a:pPr>
              <a:spcAft>
                <a:spcPts val="600"/>
              </a:spcAft>
            </a:pPr>
            <a:r>
              <a:rPr lang="en-US" sz="1600">
                <a:solidFill>
                  <a:srgbClr val="000000"/>
                </a:solidFill>
                <a:latin typeface="Roboto" panose="02000000000000000000" pitchFamily="2" charset="0"/>
                <a:ea typeface="Roboto" panose="02000000000000000000" pitchFamily="2" charset="0"/>
                <a:cs typeface="Roboto" panose="02000000000000000000" pitchFamily="2" charset="0"/>
              </a:rPr>
              <a:t>R</a:t>
            </a:r>
            <a:r>
              <a:rPr lang="en-US" sz="1600" b="0" i="0">
                <a:solidFill>
                  <a:srgbClr val="000000"/>
                </a:solidFill>
                <a:effectLst/>
                <a:latin typeface="Roboto" panose="02000000000000000000" pitchFamily="2" charset="0"/>
                <a:ea typeface="Roboto" panose="02000000000000000000" pitchFamily="2" charset="0"/>
                <a:cs typeface="Roboto" panose="02000000000000000000" pitchFamily="2" charset="0"/>
              </a:rPr>
              <a:t>educed restrictions for Group Assembly Commercial activities </a:t>
            </a:r>
          </a:p>
          <a:p>
            <a:pPr>
              <a:spcAft>
                <a:spcPts val="600"/>
              </a:spcAft>
            </a:pPr>
            <a:r>
              <a:rPr lang="en-US" sz="1600">
                <a:solidFill>
                  <a:srgbClr val="000000"/>
                </a:solidFill>
                <a:latin typeface="Roboto" panose="02000000000000000000" pitchFamily="2" charset="0"/>
                <a:ea typeface="Roboto" panose="02000000000000000000" pitchFamily="2" charset="0"/>
                <a:cs typeface="Roboto" panose="02000000000000000000" pitchFamily="2" charset="0"/>
              </a:rPr>
              <a:t>R</a:t>
            </a:r>
            <a:r>
              <a:rPr lang="en-US" sz="1600" b="0" i="0">
                <a:solidFill>
                  <a:srgbClr val="000000"/>
                </a:solidFill>
                <a:effectLst/>
                <a:latin typeface="Roboto" panose="02000000000000000000" pitchFamily="2" charset="0"/>
                <a:ea typeface="Roboto" panose="02000000000000000000" pitchFamily="2" charset="0"/>
                <a:cs typeface="Roboto" panose="02000000000000000000" pitchFamily="2" charset="0"/>
              </a:rPr>
              <a:t>eserve work/live units for active commercial uses</a:t>
            </a:r>
            <a:endParaRPr lang="en-US" sz="1600">
              <a:latin typeface="Roboto" panose="02000000000000000000" pitchFamily="2" charset="0"/>
              <a:ea typeface="Roboto" panose="02000000000000000000" pitchFamily="2" charset="0"/>
              <a:cs typeface="Roboto" panose="02000000000000000000" pitchFamily="2" charset="0"/>
            </a:endParaRPr>
          </a:p>
          <a:p>
            <a:pPr>
              <a:lnSpc>
                <a:spcPct val="100000"/>
              </a:lnSpc>
              <a:spcBef>
                <a:spcPct val="20000"/>
              </a:spcBef>
              <a:spcAft>
                <a:spcPts val="600"/>
              </a:spcAft>
            </a:pPr>
            <a:endParaRPr lang="en-US" sz="1600">
              <a:latin typeface="Roboto"/>
              <a:ea typeface="Roboto"/>
              <a:cs typeface="Calibri"/>
            </a:endParaRPr>
          </a:p>
          <a:p>
            <a:pPr>
              <a:lnSpc>
                <a:spcPct val="100000"/>
              </a:lnSpc>
              <a:spcBef>
                <a:spcPct val="20000"/>
              </a:spcBef>
              <a:spcAft>
                <a:spcPts val="600"/>
              </a:spcAft>
            </a:pPr>
            <a:endParaRPr lang="en-US" sz="1600">
              <a:latin typeface="Roboto"/>
              <a:ea typeface="Roboto"/>
              <a:cs typeface="Calibri"/>
            </a:endParaRPr>
          </a:p>
          <a:p>
            <a:pPr marL="457200" lvl="1" indent="0">
              <a:lnSpc>
                <a:spcPct val="100000"/>
              </a:lnSpc>
              <a:spcBef>
                <a:spcPct val="20000"/>
              </a:spcBef>
              <a:buNone/>
            </a:pPr>
            <a:endParaRPr lang="en-US" sz="1000">
              <a:cs typeface="Calibri"/>
            </a:endParaRPr>
          </a:p>
          <a:p>
            <a:pPr marL="0" indent="0">
              <a:lnSpc>
                <a:spcPct val="100000"/>
              </a:lnSpc>
              <a:spcBef>
                <a:spcPct val="20000"/>
              </a:spcBef>
              <a:buNone/>
            </a:pPr>
            <a:endParaRPr lang="en-US" sz="1800" b="1" i="1">
              <a:cs typeface="Calibri"/>
            </a:endParaRPr>
          </a:p>
          <a:p>
            <a:endParaRPr lang="en-US">
              <a:cs typeface="Calibri"/>
            </a:endParaRPr>
          </a:p>
        </p:txBody>
      </p:sp>
      <p:sp>
        <p:nvSpPr>
          <p:cNvPr id="7" name="Content Placeholder 4">
            <a:extLst>
              <a:ext uri="{FF2B5EF4-FFF2-40B4-BE49-F238E27FC236}">
                <a16:creationId xmlns:a16="http://schemas.microsoft.com/office/drawing/2014/main" id="{86A600AB-6EDD-12EE-0213-E03D9BAF506B}"/>
              </a:ext>
            </a:extLst>
          </p:cNvPr>
          <p:cNvSpPr>
            <a:spLocks noGrp="1"/>
          </p:cNvSpPr>
          <p:nvPr>
            <p:ph sz="half" idx="2"/>
          </p:nvPr>
        </p:nvSpPr>
        <p:spPr>
          <a:xfrm>
            <a:off x="6283312" y="1263720"/>
            <a:ext cx="5181600" cy="4586361"/>
          </a:xfrm>
        </p:spPr>
        <p:txBody>
          <a:bodyPr vert="horz" lIns="91440" tIns="45720" rIns="91440" bIns="45720" rtlCol="0" anchor="t">
            <a:normAutofit/>
          </a:bodyPr>
          <a:lstStyle/>
          <a:p>
            <a:pPr marL="0" indent="0">
              <a:buNone/>
            </a:pPr>
            <a:r>
              <a:rPr lang="en-US" sz="2000" b="1" i="1">
                <a:latin typeface="Roboto"/>
                <a:ea typeface="Roboto"/>
                <a:cs typeface="Calibri"/>
              </a:rPr>
              <a:t>Changes since Draft</a:t>
            </a:r>
          </a:p>
          <a:p>
            <a:r>
              <a:rPr lang="en-US" sz="1600">
                <a:latin typeface="Roboto" panose="02000000000000000000" pitchFamily="2" charset="0"/>
                <a:ea typeface="Roboto" panose="02000000000000000000" pitchFamily="2" charset="0"/>
                <a:cs typeface="Roboto" panose="02000000000000000000" pitchFamily="2" charset="0"/>
              </a:rPr>
              <a:t>Clarifying/allowing Research Services</a:t>
            </a:r>
          </a:p>
          <a:p>
            <a:r>
              <a:rPr lang="en-US" sz="1600">
                <a:latin typeface="Roboto" panose="02000000000000000000" pitchFamily="2" charset="0"/>
                <a:ea typeface="Roboto" panose="02000000000000000000" pitchFamily="2" charset="0"/>
                <a:cs typeface="Roboto" panose="02000000000000000000" pitchFamily="2" charset="0"/>
              </a:rPr>
              <a:t>Conversion of alcohol CUP to special permit</a:t>
            </a:r>
          </a:p>
          <a:p>
            <a:r>
              <a:rPr lang="en-US" sz="1600" b="0" i="0">
                <a:solidFill>
                  <a:srgbClr val="000000"/>
                </a:solidFill>
                <a:effectLst/>
                <a:latin typeface="Roboto" panose="02000000000000000000" pitchFamily="2" charset="0"/>
                <a:ea typeface="Roboto" panose="02000000000000000000" pitchFamily="2" charset="0"/>
                <a:cs typeface="Roboto" panose="02000000000000000000" pitchFamily="2" charset="0"/>
              </a:rPr>
              <a:t>6’ required landscape setbacks for residential facilities</a:t>
            </a:r>
          </a:p>
          <a:p>
            <a:r>
              <a:rPr lang="en-US" sz="1600" b="0" i="0">
                <a:solidFill>
                  <a:srgbClr val="000000"/>
                </a:solidFill>
                <a:effectLst/>
                <a:latin typeface="Roboto" panose="02000000000000000000" pitchFamily="2" charset="0"/>
                <a:ea typeface="Roboto" panose="02000000000000000000" pitchFamily="2" charset="0"/>
                <a:cs typeface="Roboto" panose="02000000000000000000" pitchFamily="2" charset="0"/>
              </a:rPr>
              <a:t>Reducing boundary of D-DT-P the most restrictive pedestrian-oriented  zone</a:t>
            </a:r>
          </a:p>
          <a:p>
            <a:r>
              <a:rPr lang="en-US" sz="1600" b="0" i="0">
                <a:solidFill>
                  <a:srgbClr val="000000"/>
                </a:solidFill>
                <a:effectLst/>
                <a:latin typeface="Roboto" panose="02000000000000000000" pitchFamily="2" charset="0"/>
                <a:ea typeface="Roboto" panose="02000000000000000000" pitchFamily="2" charset="0"/>
                <a:cs typeface="Roboto" panose="02000000000000000000" pitchFamily="2" charset="0"/>
              </a:rPr>
              <a:t>CUP required for large office uses greater than 10,000 sf. in the Produce Market area or Art + Garage District (AGD) Zone</a:t>
            </a:r>
          </a:p>
          <a:p>
            <a:r>
              <a:rPr lang="en-US" sz="1600" b="0" i="0">
                <a:solidFill>
                  <a:srgbClr val="000000"/>
                </a:solidFill>
                <a:effectLst/>
                <a:latin typeface="Roboto" panose="02000000000000000000" pitchFamily="2" charset="0"/>
                <a:ea typeface="Roboto" panose="02000000000000000000" pitchFamily="2" charset="0"/>
                <a:cs typeface="Roboto" panose="02000000000000000000" pitchFamily="2" charset="0"/>
              </a:rPr>
              <a:t>Added a setback required for upper-story additions in the AGD and Produce Market zones </a:t>
            </a:r>
          </a:p>
          <a:p>
            <a:r>
              <a:rPr lang="en-US" sz="1600" b="0" i="0">
                <a:solidFill>
                  <a:srgbClr val="000000"/>
                </a:solidFill>
                <a:effectLst/>
                <a:latin typeface="Roboto" panose="02000000000000000000" pitchFamily="2" charset="0"/>
                <a:ea typeface="Roboto" panose="02000000000000000000" pitchFamily="2" charset="0"/>
                <a:cs typeface="Roboto" panose="02000000000000000000" pitchFamily="2" charset="0"/>
              </a:rPr>
              <a:t>In AGD, permitting restaurants in shared cultural space, auto repair or manufacturing (previous proposal permitted </a:t>
            </a:r>
            <a:r>
              <a:rPr lang="en-US" sz="1600">
                <a:solidFill>
                  <a:srgbClr val="000000"/>
                </a:solidFill>
                <a:latin typeface="Roboto" panose="02000000000000000000" pitchFamily="2" charset="0"/>
                <a:ea typeface="Roboto" panose="02000000000000000000" pitchFamily="2" charset="0"/>
                <a:cs typeface="Roboto" panose="02000000000000000000" pitchFamily="2" charset="0"/>
              </a:rPr>
              <a:t>with </a:t>
            </a:r>
            <a:r>
              <a:rPr lang="en-US" sz="1600" b="0" i="0">
                <a:solidFill>
                  <a:srgbClr val="000000"/>
                </a:solidFill>
                <a:effectLst/>
                <a:latin typeface="Roboto" panose="02000000000000000000" pitchFamily="2" charset="0"/>
                <a:ea typeface="Roboto" panose="02000000000000000000" pitchFamily="2" charset="0"/>
                <a:cs typeface="Roboto" panose="02000000000000000000" pitchFamily="2" charset="0"/>
              </a:rPr>
              <a:t>occupation below 50% of total floor) </a:t>
            </a:r>
          </a:p>
          <a:p>
            <a:endParaRPr lang="en-US" sz="1600" b="0" i="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indent="0">
              <a:buNone/>
            </a:pPr>
            <a:endParaRPr lang="en-US" sz="1600" b="0" i="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indent="0">
              <a:buNone/>
            </a:pPr>
            <a:endParaRPr lang="en-US" sz="1600">
              <a:latin typeface="Roboto"/>
              <a:ea typeface="Roboto"/>
              <a:cs typeface="Calibri"/>
            </a:endParaRPr>
          </a:p>
        </p:txBody>
      </p:sp>
      <p:grpSp>
        <p:nvGrpSpPr>
          <p:cNvPr id="5" name="Group 4">
            <a:extLst>
              <a:ext uri="{FF2B5EF4-FFF2-40B4-BE49-F238E27FC236}">
                <a16:creationId xmlns:a16="http://schemas.microsoft.com/office/drawing/2014/main" id="{B53EE3C9-33F8-6763-40C9-23CB76E1E462}"/>
              </a:ext>
            </a:extLst>
          </p:cNvPr>
          <p:cNvGrpSpPr/>
          <p:nvPr/>
        </p:nvGrpSpPr>
        <p:grpSpPr>
          <a:xfrm>
            <a:off x="1076" y="6365769"/>
            <a:ext cx="12198096" cy="505530"/>
            <a:chOff x="-9065883" y="5981137"/>
            <a:chExt cx="21263979" cy="881253"/>
          </a:xfrm>
          <a:solidFill>
            <a:schemeClr val="bg2">
              <a:lumMod val="75000"/>
            </a:schemeClr>
          </a:solidFill>
        </p:grpSpPr>
        <p:sp>
          <p:nvSpPr>
            <p:cNvPr id="8" name="Rectangle 7">
              <a:extLst>
                <a:ext uri="{FF2B5EF4-FFF2-40B4-BE49-F238E27FC236}">
                  <a16:creationId xmlns:a16="http://schemas.microsoft.com/office/drawing/2014/main" id="{19985170-253D-BDEB-4F97-3D653A914475}"/>
                </a:ext>
              </a:extLst>
            </p:cNvPr>
            <p:cNvSpPr/>
            <p:nvPr/>
          </p:nvSpPr>
          <p:spPr>
            <a:xfrm>
              <a:off x="-9065883" y="5981137"/>
              <a:ext cx="21263979" cy="876864"/>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mn-cs"/>
              </a:endParaRPr>
            </a:p>
          </p:txBody>
        </p:sp>
        <p:sp>
          <p:nvSpPr>
            <p:cNvPr id="10" name="TextBox 9">
              <a:extLst>
                <a:ext uri="{FF2B5EF4-FFF2-40B4-BE49-F238E27FC236}">
                  <a16:creationId xmlns:a16="http://schemas.microsoft.com/office/drawing/2014/main" id="{592D626D-70C2-DDAC-9E6A-2656C1107696}"/>
                </a:ext>
              </a:extLst>
            </p:cNvPr>
            <p:cNvSpPr txBox="1"/>
            <p:nvPr/>
          </p:nvSpPr>
          <p:spPr>
            <a:xfrm>
              <a:off x="9844976" y="6003951"/>
              <a:ext cx="2338052" cy="858439"/>
            </a:xfrm>
            <a:prstGeom prst="rect">
              <a:avLst/>
            </a:prstGeom>
            <a:grpFill/>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The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Downtown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Oakland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Specific Plan</a:t>
              </a:r>
            </a:p>
          </p:txBody>
        </p:sp>
      </p:grpSp>
      <p:sp>
        <p:nvSpPr>
          <p:cNvPr id="11" name="TextBox 10">
            <a:extLst>
              <a:ext uri="{FF2B5EF4-FFF2-40B4-BE49-F238E27FC236}">
                <a16:creationId xmlns:a16="http://schemas.microsoft.com/office/drawing/2014/main" id="{092F0808-3F7A-08CC-83B4-5240F7E79D08}"/>
              </a:ext>
            </a:extLst>
          </p:cNvPr>
          <p:cNvSpPr txBox="1"/>
          <p:nvPr/>
        </p:nvSpPr>
        <p:spPr>
          <a:xfrm>
            <a:off x="4683112" y="6447998"/>
            <a:ext cx="3200401" cy="338554"/>
          </a:xfrm>
          <a:prstGeom prst="rect">
            <a:avLst/>
          </a:prstGeom>
          <a:noFill/>
        </p:spPr>
        <p:txBody>
          <a:bodyPr wrap="square">
            <a:spAutoFit/>
          </a:bodyPr>
          <a:lstStyle/>
          <a:p>
            <a:r>
              <a:rPr lang="en-US" sz="1600">
                <a:solidFill>
                  <a:schemeClr val="bg1"/>
                </a:solidFill>
              </a:rPr>
              <a:t>CAG Meeting    |   MAY 9, 2024</a:t>
            </a:r>
          </a:p>
        </p:txBody>
      </p:sp>
    </p:spTree>
    <p:extLst>
      <p:ext uri="{BB962C8B-B14F-4D97-AF65-F5344CB8AC3E}">
        <p14:creationId xmlns:p14="http://schemas.microsoft.com/office/powerpoint/2010/main" val="1853796773"/>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214A96-C564-0D3C-AD4D-B8D3677A5234}"/>
              </a:ext>
            </a:extLst>
          </p:cNvPr>
          <p:cNvPicPr>
            <a:picLocks noChangeAspect="1"/>
          </p:cNvPicPr>
          <p:nvPr/>
        </p:nvPicPr>
        <p:blipFill rotWithShape="1">
          <a:blip r:embed="rId3">
            <a:extLst>
              <a:ext uri="{28A0092B-C50C-407E-A947-70E740481C1C}">
                <a14:useLocalDpi xmlns:a14="http://schemas.microsoft.com/office/drawing/2010/main" val="0"/>
              </a:ext>
            </a:extLst>
          </a:blip>
          <a:srcRect t="122" b="3285"/>
          <a:stretch/>
        </p:blipFill>
        <p:spPr>
          <a:xfrm>
            <a:off x="-6096" y="872583"/>
            <a:ext cx="12198096" cy="5984567"/>
          </a:xfrm>
          <a:prstGeom prst="rect">
            <a:avLst/>
          </a:prstGeom>
        </p:spPr>
      </p:pic>
      <p:sp>
        <p:nvSpPr>
          <p:cNvPr id="9" name="TextBox 8">
            <a:extLst>
              <a:ext uri="{FF2B5EF4-FFF2-40B4-BE49-F238E27FC236}">
                <a16:creationId xmlns:a16="http://schemas.microsoft.com/office/drawing/2014/main" id="{904BDB18-1E3E-45BE-966D-A986F6964FA0}"/>
              </a:ext>
            </a:extLst>
          </p:cNvPr>
          <p:cNvSpPr txBox="1"/>
          <p:nvPr/>
        </p:nvSpPr>
        <p:spPr>
          <a:xfrm>
            <a:off x="523424" y="201318"/>
            <a:ext cx="11297552" cy="461665"/>
          </a:xfrm>
          <a:prstGeom prst="rect">
            <a:avLst/>
          </a:prstGeom>
          <a:noFill/>
        </p:spPr>
        <p:txBody>
          <a:bodyPr wrap="square" lIns="91440" tIns="45720" rIns="91440" bIns="45720" rtlCol="0" anchor="t">
            <a:spAutoFit/>
          </a:bodyPr>
          <a:lstStyle/>
          <a:p>
            <a:pPr>
              <a:defRPr/>
            </a:pPr>
            <a:fld id="{79895C6F-758A-4B25-99C9-BF30E2A9A011}" type="slidenum">
              <a:rPr lang="en-US" sz="2400" b="1" kern="0" cap="all" smtClean="0">
                <a:solidFill>
                  <a:schemeClr val="bg1">
                    <a:lumMod val="50000"/>
                  </a:schemeClr>
                </a:solidFill>
                <a:ea typeface="Roboto Black"/>
                <a:cs typeface="Calibri"/>
              </a:rPr>
              <a:t>14</a:t>
            </a:fld>
            <a:r>
              <a:rPr lang="en-US" sz="2400" b="1" kern="0" cap="all">
                <a:solidFill>
                  <a:schemeClr val="bg1">
                    <a:lumMod val="50000"/>
                  </a:schemeClr>
                </a:solidFill>
                <a:ea typeface="Roboto Black"/>
                <a:cs typeface="Calibri"/>
              </a:rPr>
              <a:t> | Zoning: </a:t>
            </a:r>
            <a:r>
              <a:rPr lang="en-US" sz="2400" b="1" kern="0" cap="all">
                <a:ea typeface="Roboto Black"/>
                <a:cs typeface="Calibri"/>
              </a:rPr>
              <a:t>Zoning Incentive Program</a:t>
            </a:r>
            <a:endParaRPr lang="en-US" sz="2400" b="1" kern="0" cap="all">
              <a:solidFill>
                <a:schemeClr val="bg1">
                  <a:lumMod val="65000"/>
                </a:schemeClr>
              </a:solidFill>
              <a:ea typeface="Roboto Black"/>
              <a:cs typeface="Calibri"/>
            </a:endParaRPr>
          </a:p>
        </p:txBody>
      </p:sp>
      <p:sp>
        <p:nvSpPr>
          <p:cNvPr id="10" name="Slide Number Placeholder 9">
            <a:extLst>
              <a:ext uri="{FF2B5EF4-FFF2-40B4-BE49-F238E27FC236}">
                <a16:creationId xmlns:a16="http://schemas.microsoft.com/office/drawing/2014/main" id="{908D2C2D-74CD-EB58-9F07-5997E503B9A3}"/>
              </a:ext>
            </a:extLst>
          </p:cNvPr>
          <p:cNvSpPr>
            <a:spLocks noGrp="1"/>
          </p:cNvSpPr>
          <p:nvPr>
            <p:ph type="sldNum" sz="quarter" idx="12"/>
          </p:nvPr>
        </p:nvSpPr>
        <p:spPr/>
        <p:txBody>
          <a:bodyPr/>
          <a:lstStyle/>
          <a:p>
            <a:fld id="{48F63A3B-78C7-47BE-AE5E-E10140E04643}" type="slidenum">
              <a:rPr lang="en-US" smtClean="0"/>
              <a:t>14</a:t>
            </a:fld>
            <a:endParaRPr lang="en-US"/>
          </a:p>
        </p:txBody>
      </p:sp>
      <p:sp>
        <p:nvSpPr>
          <p:cNvPr id="4" name="Content Placeholder 3">
            <a:extLst>
              <a:ext uri="{FF2B5EF4-FFF2-40B4-BE49-F238E27FC236}">
                <a16:creationId xmlns:a16="http://schemas.microsoft.com/office/drawing/2014/main" id="{E7678AE3-B26F-6A53-8409-F1197118A4DE}"/>
              </a:ext>
            </a:extLst>
          </p:cNvPr>
          <p:cNvSpPr>
            <a:spLocks noGrp="1"/>
          </p:cNvSpPr>
          <p:nvPr>
            <p:ph sz="half" idx="2"/>
          </p:nvPr>
        </p:nvSpPr>
        <p:spPr/>
        <p:txBody>
          <a:bodyPr/>
          <a:lstStyle/>
          <a:p>
            <a:endParaRPr lang="en-US"/>
          </a:p>
        </p:txBody>
      </p:sp>
      <p:sp>
        <p:nvSpPr>
          <p:cNvPr id="7" name="Content Placeholder 5">
            <a:extLst>
              <a:ext uri="{FF2B5EF4-FFF2-40B4-BE49-F238E27FC236}">
                <a16:creationId xmlns:a16="http://schemas.microsoft.com/office/drawing/2014/main" id="{18B236FC-E106-7442-7D62-52D508D6D8AA}"/>
              </a:ext>
            </a:extLst>
          </p:cNvPr>
          <p:cNvSpPr txBox="1">
            <a:spLocks/>
          </p:cNvSpPr>
          <p:nvPr/>
        </p:nvSpPr>
        <p:spPr>
          <a:xfrm>
            <a:off x="612917" y="1376788"/>
            <a:ext cx="11195766" cy="3685881"/>
          </a:xfrm>
          <a:prstGeom prst="rect">
            <a:avLst/>
          </a:prstGeom>
          <a:solidFill>
            <a:schemeClr val="bg1">
              <a:alpha val="95000"/>
            </a:schemeClr>
          </a:solidFill>
        </p:spPr>
        <p:txBody>
          <a:bodyPr vert="horz" lIns="182880" tIns="182880" rIns="182880" bIns="182880" numCol="2" spcCol="365760" rtlCol="0" anchor="t">
            <a:normAutofit fontScale="4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20"/>
              </a:spcBef>
              <a:buNone/>
            </a:pPr>
            <a:r>
              <a:rPr lang="en-US" sz="6200" b="1" i="1">
                <a:latin typeface="Roboto"/>
                <a:ea typeface="Roboto"/>
                <a:cs typeface="Calibri"/>
              </a:rPr>
              <a:t>Highlights</a:t>
            </a:r>
          </a:p>
          <a:p>
            <a:pPr marL="0" indent="0">
              <a:spcBef>
                <a:spcPts val="20"/>
              </a:spcBef>
              <a:buNone/>
            </a:pPr>
            <a:endParaRPr lang="en-US" sz="2000" b="1" i="1">
              <a:latin typeface="Roboto"/>
              <a:ea typeface="Roboto"/>
              <a:cs typeface="Calibri"/>
            </a:endParaRPr>
          </a:p>
          <a:p>
            <a:r>
              <a:rPr lang="en-US" sz="3200">
                <a:latin typeface="Roboto" panose="02000000000000000000" pitchFamily="2" charset="0"/>
                <a:ea typeface="Roboto" panose="02000000000000000000" pitchFamily="2" charset="0"/>
                <a:cs typeface="Roboto" panose="02000000000000000000" pitchFamily="2" charset="0"/>
              </a:rPr>
              <a:t>Developers provide community benefits in exchange for increases in allowable building height, density and/or FAR. The amount of benefit is set by the zoning, based on a financial analysis of the value to be created by the additional development capacity.</a:t>
            </a:r>
          </a:p>
          <a:p>
            <a:r>
              <a:rPr lang="en-US" sz="3200">
                <a:latin typeface="Roboto"/>
                <a:ea typeface="Roboto"/>
                <a:cs typeface="Roboto"/>
              </a:rPr>
              <a:t>Benefits to be provided through the ZIP can either be built on site or provided through fees, in any combination that meets the total amount of required: </a:t>
            </a:r>
          </a:p>
          <a:p>
            <a:endParaRPr lang="en-US" sz="3200">
              <a:latin typeface="Roboto"/>
              <a:ea typeface="Roboto"/>
              <a:cs typeface="Roboto"/>
            </a:endParaRPr>
          </a:p>
          <a:p>
            <a:pPr lvl="1"/>
            <a:r>
              <a:rPr lang="en-US" sz="2900" b="1">
                <a:latin typeface="Roboto"/>
                <a:ea typeface="Roboto"/>
                <a:cs typeface="Roboto"/>
              </a:rPr>
              <a:t>On-Site Benefits: </a:t>
            </a:r>
            <a:r>
              <a:rPr lang="en-US" sz="2900">
                <a:latin typeface="Roboto"/>
                <a:ea typeface="Roboto"/>
                <a:cs typeface="Roboto"/>
              </a:rPr>
              <a:t>Below market-rate (50%) ground floor commercial space, Streetscape improvements, and Public restrooms </a:t>
            </a:r>
          </a:p>
          <a:p>
            <a:pPr lvl="1"/>
            <a:r>
              <a:rPr lang="en-US" sz="2900" b="1">
                <a:latin typeface="Roboto"/>
                <a:ea typeface="Roboto"/>
                <a:cs typeface="Roboto"/>
              </a:rPr>
              <a:t>In-Lieu Fee: </a:t>
            </a:r>
            <a:r>
              <a:rPr lang="en-US" sz="2900">
                <a:latin typeface="Roboto"/>
                <a:ea typeface="Roboto"/>
                <a:cs typeface="Roboto"/>
              </a:rPr>
              <a:t>50% toward preservation, protection and production of affordable housing, 25% toward streetscape improvements, 25% toward employment training, including a set-aside for construction training and apprenticeships</a:t>
            </a:r>
          </a:p>
          <a:p>
            <a:endParaRPr lang="en-US" sz="3200">
              <a:latin typeface="Roboto" panose="02000000000000000000" pitchFamily="2" charset="0"/>
              <a:ea typeface="Roboto" panose="02000000000000000000" pitchFamily="2" charset="0"/>
              <a:cs typeface="Roboto" panose="02000000000000000000" pitchFamily="2" charset="0"/>
            </a:endParaRPr>
          </a:p>
          <a:p>
            <a:endParaRPr lang="en-US" sz="3200">
              <a:latin typeface="Roboto" panose="02000000000000000000" pitchFamily="2" charset="0"/>
              <a:ea typeface="Roboto" panose="02000000000000000000" pitchFamily="2" charset="0"/>
              <a:cs typeface="Roboto" panose="02000000000000000000" pitchFamily="2" charset="0"/>
            </a:endParaRPr>
          </a:p>
          <a:p>
            <a:r>
              <a:rPr lang="en-US" sz="3200">
                <a:latin typeface="Roboto" panose="02000000000000000000" pitchFamily="2" charset="0"/>
                <a:ea typeface="Roboto" panose="02000000000000000000" pitchFamily="2" charset="0"/>
                <a:cs typeface="Roboto" panose="02000000000000000000" pitchFamily="2" charset="0"/>
              </a:rPr>
              <a:t>Density bonus can be used “on top of” or after the ZIP program</a:t>
            </a:r>
          </a:p>
          <a:p>
            <a:endParaRPr lang="en-US" sz="3200">
              <a:latin typeface="Roboto" panose="02000000000000000000" pitchFamily="2" charset="0"/>
              <a:ea typeface="Roboto" panose="02000000000000000000" pitchFamily="2" charset="0"/>
              <a:cs typeface="Roboto" panose="02000000000000000000" pitchFamily="2" charset="0"/>
            </a:endParaRPr>
          </a:p>
          <a:p>
            <a:r>
              <a:rPr lang="en-US" sz="3200">
                <a:latin typeface="Roboto" panose="02000000000000000000" pitchFamily="2" charset="0"/>
                <a:ea typeface="Roboto" panose="02000000000000000000" pitchFamily="2" charset="0"/>
                <a:cs typeface="Roboto" panose="02000000000000000000" pitchFamily="2" charset="0"/>
              </a:rPr>
              <a:t>Benefit amount based on analysis of value capture, including sensitivity analysis based on changed economic conditions</a:t>
            </a:r>
          </a:p>
          <a:p>
            <a:endParaRPr lang="en-US" sz="3200">
              <a:latin typeface="Roboto" panose="02000000000000000000" pitchFamily="2" charset="0"/>
              <a:ea typeface="Roboto" panose="02000000000000000000" pitchFamily="2" charset="0"/>
              <a:cs typeface="Roboto" panose="02000000000000000000" pitchFamily="2" charset="0"/>
            </a:endParaRPr>
          </a:p>
          <a:p>
            <a:r>
              <a:rPr lang="en-US" sz="3200">
                <a:latin typeface="Roboto" panose="02000000000000000000" pitchFamily="2" charset="0"/>
                <a:ea typeface="Roboto" panose="02000000000000000000" pitchFamily="2" charset="0"/>
                <a:cs typeface="Roboto" panose="02000000000000000000" pitchFamily="2" charset="0"/>
              </a:rPr>
              <a:t>Hausrath Economic Group (HEG) ZIP Economic Analysis &amp; Technical Appendix</a:t>
            </a:r>
          </a:p>
          <a:p>
            <a:pPr lvl="1"/>
            <a:r>
              <a:rPr lang="en-US" sz="2900">
                <a:latin typeface="Roboto" panose="02000000000000000000" pitchFamily="2" charset="0"/>
                <a:ea typeface="Roboto" panose="02000000000000000000" pitchFamily="2" charset="0"/>
                <a:cs typeface="Roboto" panose="02000000000000000000" pitchFamily="2" charset="0"/>
              </a:rPr>
              <a:t>Peer reviewed by urban economics and affordable housing development experts</a:t>
            </a:r>
          </a:p>
          <a:p>
            <a:pPr lvl="1"/>
            <a:r>
              <a:rPr lang="en-US" sz="2900">
                <a:latin typeface="Roboto" panose="02000000000000000000" pitchFamily="2" charset="0"/>
                <a:ea typeface="Roboto" panose="02000000000000000000" pitchFamily="2" charset="0"/>
                <a:cs typeface="Roboto" panose="02000000000000000000" pitchFamily="2" charset="0"/>
              </a:rPr>
              <a:t>Oakland’s EWD Department and external reviewers from SPUR, Economic &amp; Planning Systems, East Bay Housing Organizations (EBHO) and Street Level Advisors</a:t>
            </a:r>
          </a:p>
        </p:txBody>
      </p:sp>
    </p:spTree>
    <p:extLst>
      <p:ext uri="{BB962C8B-B14F-4D97-AF65-F5344CB8AC3E}">
        <p14:creationId xmlns:p14="http://schemas.microsoft.com/office/powerpoint/2010/main" val="2379092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214A96-C564-0D3C-AD4D-B8D3677A5234}"/>
              </a:ext>
            </a:extLst>
          </p:cNvPr>
          <p:cNvPicPr>
            <a:picLocks noChangeAspect="1"/>
          </p:cNvPicPr>
          <p:nvPr/>
        </p:nvPicPr>
        <p:blipFill rotWithShape="1">
          <a:blip r:embed="rId3">
            <a:extLst>
              <a:ext uri="{28A0092B-C50C-407E-A947-70E740481C1C}">
                <a14:useLocalDpi xmlns:a14="http://schemas.microsoft.com/office/drawing/2010/main" val="0"/>
              </a:ext>
            </a:extLst>
          </a:blip>
          <a:srcRect t="122" b="3285"/>
          <a:stretch/>
        </p:blipFill>
        <p:spPr>
          <a:xfrm>
            <a:off x="-6096" y="872583"/>
            <a:ext cx="12198096" cy="5984567"/>
          </a:xfrm>
          <a:prstGeom prst="rect">
            <a:avLst/>
          </a:prstGeom>
        </p:spPr>
      </p:pic>
      <p:sp>
        <p:nvSpPr>
          <p:cNvPr id="9" name="TextBox 8">
            <a:extLst>
              <a:ext uri="{FF2B5EF4-FFF2-40B4-BE49-F238E27FC236}">
                <a16:creationId xmlns:a16="http://schemas.microsoft.com/office/drawing/2014/main" id="{904BDB18-1E3E-45BE-966D-A986F6964FA0}"/>
              </a:ext>
            </a:extLst>
          </p:cNvPr>
          <p:cNvSpPr txBox="1"/>
          <p:nvPr/>
        </p:nvSpPr>
        <p:spPr>
          <a:xfrm>
            <a:off x="523424" y="201318"/>
            <a:ext cx="11297552" cy="461665"/>
          </a:xfrm>
          <a:prstGeom prst="rect">
            <a:avLst/>
          </a:prstGeom>
          <a:noFill/>
        </p:spPr>
        <p:txBody>
          <a:bodyPr wrap="square" lIns="91440" tIns="45720" rIns="91440" bIns="45720" rtlCol="0" anchor="t">
            <a:spAutoFit/>
          </a:bodyPr>
          <a:lstStyle/>
          <a:p>
            <a:pPr>
              <a:defRPr/>
            </a:pPr>
            <a:fld id="{79895C6F-758A-4B25-99C9-BF30E2A9A011}" type="slidenum">
              <a:rPr lang="en-US" sz="2400" b="1" kern="0" cap="all" smtClean="0">
                <a:solidFill>
                  <a:schemeClr val="bg1">
                    <a:lumMod val="50000"/>
                  </a:schemeClr>
                </a:solidFill>
                <a:ea typeface="Roboto Black"/>
                <a:cs typeface="Calibri"/>
              </a:rPr>
              <a:t>15</a:t>
            </a:fld>
            <a:r>
              <a:rPr lang="en-US" sz="2400" b="1" kern="0" cap="all">
                <a:solidFill>
                  <a:schemeClr val="bg1">
                    <a:lumMod val="50000"/>
                  </a:schemeClr>
                </a:solidFill>
                <a:ea typeface="Roboto Black"/>
                <a:cs typeface="Calibri"/>
              </a:rPr>
              <a:t> | Zoning: </a:t>
            </a:r>
            <a:r>
              <a:rPr lang="en-US" sz="2400" b="1" kern="0" cap="all">
                <a:ea typeface="Roboto Black"/>
                <a:cs typeface="Calibri"/>
              </a:rPr>
              <a:t>Zoning Incentive Program</a:t>
            </a:r>
            <a:endParaRPr lang="en-US" sz="2400" b="1" kern="0" cap="all">
              <a:solidFill>
                <a:schemeClr val="bg1">
                  <a:lumMod val="65000"/>
                </a:schemeClr>
              </a:solidFill>
              <a:ea typeface="Roboto Black"/>
              <a:cs typeface="Calibri"/>
            </a:endParaRPr>
          </a:p>
        </p:txBody>
      </p:sp>
      <p:sp>
        <p:nvSpPr>
          <p:cNvPr id="10" name="Slide Number Placeholder 9">
            <a:extLst>
              <a:ext uri="{FF2B5EF4-FFF2-40B4-BE49-F238E27FC236}">
                <a16:creationId xmlns:a16="http://schemas.microsoft.com/office/drawing/2014/main" id="{908D2C2D-74CD-EB58-9F07-5997E503B9A3}"/>
              </a:ext>
            </a:extLst>
          </p:cNvPr>
          <p:cNvSpPr>
            <a:spLocks noGrp="1"/>
          </p:cNvSpPr>
          <p:nvPr>
            <p:ph type="sldNum" sz="quarter" idx="12"/>
          </p:nvPr>
        </p:nvSpPr>
        <p:spPr/>
        <p:txBody>
          <a:bodyPr/>
          <a:lstStyle/>
          <a:p>
            <a:fld id="{48F63A3B-78C7-47BE-AE5E-E10140E04643}" type="slidenum">
              <a:rPr lang="en-US" smtClean="0"/>
              <a:t>15</a:t>
            </a:fld>
            <a:endParaRPr lang="en-US"/>
          </a:p>
        </p:txBody>
      </p:sp>
      <p:sp>
        <p:nvSpPr>
          <p:cNvPr id="4" name="Content Placeholder 3">
            <a:extLst>
              <a:ext uri="{FF2B5EF4-FFF2-40B4-BE49-F238E27FC236}">
                <a16:creationId xmlns:a16="http://schemas.microsoft.com/office/drawing/2014/main" id="{E7678AE3-B26F-6A53-8409-F1197118A4DE}"/>
              </a:ext>
            </a:extLst>
          </p:cNvPr>
          <p:cNvSpPr>
            <a:spLocks noGrp="1"/>
          </p:cNvSpPr>
          <p:nvPr>
            <p:ph sz="half" idx="2"/>
          </p:nvPr>
        </p:nvSpPr>
        <p:spPr/>
        <p:txBody>
          <a:bodyPr/>
          <a:lstStyle/>
          <a:p>
            <a:endParaRPr lang="en-US"/>
          </a:p>
        </p:txBody>
      </p:sp>
      <p:sp>
        <p:nvSpPr>
          <p:cNvPr id="7" name="Content Placeholder 5">
            <a:extLst>
              <a:ext uri="{FF2B5EF4-FFF2-40B4-BE49-F238E27FC236}">
                <a16:creationId xmlns:a16="http://schemas.microsoft.com/office/drawing/2014/main" id="{18B236FC-E106-7442-7D62-52D508D6D8AA}"/>
              </a:ext>
            </a:extLst>
          </p:cNvPr>
          <p:cNvSpPr txBox="1">
            <a:spLocks/>
          </p:cNvSpPr>
          <p:nvPr/>
        </p:nvSpPr>
        <p:spPr>
          <a:xfrm>
            <a:off x="612917" y="1376788"/>
            <a:ext cx="11195766" cy="3685881"/>
          </a:xfrm>
          <a:prstGeom prst="rect">
            <a:avLst/>
          </a:prstGeom>
          <a:solidFill>
            <a:schemeClr val="bg1">
              <a:alpha val="95000"/>
            </a:schemeClr>
          </a:solidFill>
        </p:spPr>
        <p:txBody>
          <a:bodyPr vert="horz" lIns="182880" tIns="182880" rIns="182880" bIns="182880" numCol="2" spcCol="365760" rtlCol="0" anchor="t">
            <a:normAutofit fontScale="3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20"/>
              </a:spcBef>
              <a:buNone/>
            </a:pPr>
            <a:r>
              <a:rPr lang="en-US" sz="6200" b="1" i="1">
                <a:latin typeface="Roboto"/>
                <a:ea typeface="Roboto"/>
                <a:cs typeface="Calibri"/>
              </a:rPr>
              <a:t>Changes since Draft</a:t>
            </a:r>
          </a:p>
          <a:p>
            <a:pPr>
              <a:spcAft>
                <a:spcPts val="1200"/>
              </a:spcAft>
            </a:pPr>
            <a:r>
              <a:rPr lang="en-US" sz="6600">
                <a:latin typeface="Roboto"/>
                <a:ea typeface="Roboto"/>
                <a:cs typeface="Roboto"/>
              </a:rPr>
              <a:t>Targeted reductions to base height and intensity areas for historic preservation</a:t>
            </a:r>
          </a:p>
          <a:p>
            <a:pPr>
              <a:spcAft>
                <a:spcPts val="1200"/>
              </a:spcAft>
            </a:pPr>
            <a:r>
              <a:rPr lang="en-US" sz="6600">
                <a:latin typeface="Roboto"/>
                <a:ea typeface="Roboto"/>
                <a:cs typeface="Roboto"/>
              </a:rPr>
              <a:t>Removing the Fire Alarm Building and Main Library from the ZIP</a:t>
            </a:r>
          </a:p>
          <a:p>
            <a:pPr>
              <a:spcAft>
                <a:spcPts val="1200"/>
              </a:spcAft>
            </a:pPr>
            <a:r>
              <a:rPr lang="en-US" sz="6600">
                <a:latin typeface="Roboto"/>
                <a:ea typeface="Roboto"/>
                <a:cs typeface="Roboto"/>
              </a:rPr>
              <a:t>Simplification of the ZIP Benefits Table to facilitate use</a:t>
            </a:r>
          </a:p>
          <a:p>
            <a:pPr>
              <a:spcAft>
                <a:spcPts val="1200"/>
              </a:spcAft>
            </a:pPr>
            <a:r>
              <a:rPr lang="en-US" sz="6600">
                <a:latin typeface="Roboto"/>
                <a:ea typeface="Roboto"/>
                <a:cs typeface="Roboto"/>
              </a:rPr>
              <a:t>Requiring that the affordable housing ZIP benefit be provided as an in-lieu fee, and correspondingly eliminating the 10% on-site discount</a:t>
            </a:r>
          </a:p>
          <a:p>
            <a:pPr>
              <a:spcAft>
                <a:spcPts val="1200"/>
              </a:spcAft>
            </a:pPr>
            <a:r>
              <a:rPr lang="en-US" sz="6600">
                <a:latin typeface="Roboto"/>
                <a:ea typeface="Roboto"/>
                <a:cs typeface="Roboto"/>
              </a:rPr>
              <a:t>Allocation of in-lieu fees</a:t>
            </a:r>
          </a:p>
          <a:p>
            <a:pPr>
              <a:spcAft>
                <a:spcPts val="1200"/>
              </a:spcAft>
            </a:pPr>
            <a:r>
              <a:rPr lang="en-US" sz="6600">
                <a:latin typeface="Roboto"/>
                <a:ea typeface="Roboto"/>
                <a:cs typeface="Roboto"/>
              </a:rPr>
              <a:t>Allowing only 50% of the ZIP maximum height and density to be provided through the TDR program </a:t>
            </a:r>
            <a:endParaRPr lang="en-US" sz="6600"/>
          </a:p>
          <a:p>
            <a:pPr marL="0" indent="0">
              <a:spcBef>
                <a:spcPts val="20"/>
              </a:spcBef>
              <a:buNone/>
            </a:pPr>
            <a:endParaRPr lang="en-US" sz="6200" b="1" i="1">
              <a:latin typeface="Roboto"/>
              <a:ea typeface="Roboto"/>
              <a:cs typeface="Calibri"/>
            </a:endParaRPr>
          </a:p>
          <a:p>
            <a:pPr marL="0" indent="0">
              <a:spcBef>
                <a:spcPts val="20"/>
              </a:spcBef>
              <a:buNone/>
            </a:pPr>
            <a:endParaRPr lang="en-US" sz="2000" b="1" i="1">
              <a:latin typeface="Roboto"/>
              <a:ea typeface="Roboto"/>
              <a:cs typeface="Calibri"/>
            </a:endParaRPr>
          </a:p>
          <a:p>
            <a:pPr>
              <a:spcBef>
                <a:spcPts val="20"/>
              </a:spcBef>
              <a:spcAft>
                <a:spcPts val="600"/>
              </a:spcAft>
            </a:pPr>
            <a:endParaRPr lang="en-US" sz="1800">
              <a:latin typeface="Roboto"/>
              <a:ea typeface="Roboto"/>
              <a:cs typeface="Calibri"/>
            </a:endParaRPr>
          </a:p>
          <a:p>
            <a:pPr marL="0" indent="0">
              <a:buNone/>
            </a:pPr>
            <a:endParaRPr lang="en-US" sz="1900">
              <a:latin typeface="Roboto"/>
              <a:ea typeface="Roboto"/>
              <a:cs typeface="Roboto"/>
            </a:endParaRPr>
          </a:p>
        </p:txBody>
      </p:sp>
    </p:spTree>
    <p:extLst>
      <p:ext uri="{BB962C8B-B14F-4D97-AF65-F5344CB8AC3E}">
        <p14:creationId xmlns:p14="http://schemas.microsoft.com/office/powerpoint/2010/main" val="910177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506C8D-5AC0-E451-EC02-0873DEEC38FE}"/>
              </a:ext>
            </a:extLst>
          </p:cNvPr>
          <p:cNvPicPr>
            <a:picLocks noChangeAspect="1"/>
          </p:cNvPicPr>
          <p:nvPr/>
        </p:nvPicPr>
        <p:blipFill rotWithShape="1">
          <a:blip r:embed="rId3"/>
          <a:srcRect r="36354"/>
          <a:stretch/>
        </p:blipFill>
        <p:spPr>
          <a:xfrm>
            <a:off x="2989737" y="0"/>
            <a:ext cx="6610852" cy="6858000"/>
          </a:xfrm>
          <a:prstGeom prst="rect">
            <a:avLst/>
          </a:prstGeom>
        </p:spPr>
      </p:pic>
      <p:graphicFrame>
        <p:nvGraphicFramePr>
          <p:cNvPr id="3" name="Table 2">
            <a:extLst>
              <a:ext uri="{FF2B5EF4-FFF2-40B4-BE49-F238E27FC236}">
                <a16:creationId xmlns:a16="http://schemas.microsoft.com/office/drawing/2014/main" id="{02C4651B-78E1-A538-A052-F04BB40DAF3B}"/>
              </a:ext>
            </a:extLst>
          </p:cNvPr>
          <p:cNvGraphicFramePr>
            <a:graphicFrameLocks noGrp="1"/>
          </p:cNvGraphicFramePr>
          <p:nvPr/>
        </p:nvGraphicFramePr>
        <p:xfrm>
          <a:off x="369884" y="1826262"/>
          <a:ext cx="3238637" cy="2194560"/>
        </p:xfrm>
        <a:graphic>
          <a:graphicData uri="http://schemas.openxmlformats.org/drawingml/2006/table">
            <a:tbl>
              <a:tblPr firstRow="1" bandRow="1">
                <a:tableStyleId>{5940675A-B579-460E-94D1-54222C63F5DA}</a:tableStyleId>
              </a:tblPr>
              <a:tblGrid>
                <a:gridCol w="624981">
                  <a:extLst>
                    <a:ext uri="{9D8B030D-6E8A-4147-A177-3AD203B41FA5}">
                      <a16:colId xmlns:a16="http://schemas.microsoft.com/office/drawing/2014/main" val="1979157089"/>
                    </a:ext>
                  </a:extLst>
                </a:gridCol>
                <a:gridCol w="2613656">
                  <a:extLst>
                    <a:ext uri="{9D8B030D-6E8A-4147-A177-3AD203B41FA5}">
                      <a16:colId xmlns:a16="http://schemas.microsoft.com/office/drawing/2014/main" val="3946323689"/>
                    </a:ext>
                  </a:extLst>
                </a:gridCol>
              </a:tblGrid>
              <a:tr h="392127">
                <a:tc>
                  <a:txBody>
                    <a:bodyPr/>
                    <a:lstStyle/>
                    <a:p>
                      <a:r>
                        <a:rPr lang="en-US" sz="1200"/>
                        <a:t>Map Label</a:t>
                      </a:r>
                    </a:p>
                  </a:txBody>
                  <a:tcPr>
                    <a:solidFill>
                      <a:schemeClr val="bg1"/>
                    </a:solidFill>
                  </a:tcPr>
                </a:tc>
                <a:tc>
                  <a:txBody>
                    <a:bodyPr/>
                    <a:lstStyle/>
                    <a:p>
                      <a:r>
                        <a:rPr lang="en-US" sz="1200"/>
                        <a:t>Base Height Area </a:t>
                      </a:r>
                    </a:p>
                    <a:p>
                      <a:pPr lvl="0">
                        <a:buNone/>
                      </a:pPr>
                      <a:r>
                        <a:rPr lang="en-US" sz="1200"/>
                        <a:t>Revision  </a:t>
                      </a:r>
                    </a:p>
                  </a:txBody>
                  <a:tcPr>
                    <a:solidFill>
                      <a:schemeClr val="bg1"/>
                    </a:solidFill>
                  </a:tcPr>
                </a:tc>
                <a:extLst>
                  <a:ext uri="{0D108BD9-81ED-4DB2-BD59-A6C34878D82A}">
                    <a16:rowId xmlns:a16="http://schemas.microsoft.com/office/drawing/2014/main" val="2312047192"/>
                  </a:ext>
                </a:extLst>
              </a:tr>
              <a:tr h="265635">
                <a:tc>
                  <a:txBody>
                    <a:bodyPr/>
                    <a:lstStyle/>
                    <a:p>
                      <a:r>
                        <a:rPr lang="en-US" sz="1200"/>
                        <a:t>1</a:t>
                      </a:r>
                    </a:p>
                  </a:txBody>
                  <a:tcPr>
                    <a:solidFill>
                      <a:schemeClr val="bg1"/>
                    </a:solidFill>
                  </a:tcPr>
                </a:tc>
                <a:tc>
                  <a:txBody>
                    <a:bodyPr/>
                    <a:lstStyle/>
                    <a:p>
                      <a:r>
                        <a:rPr lang="en-US" sz="1200"/>
                        <a:t>Produce Market: from 5 to 3</a:t>
                      </a:r>
                    </a:p>
                  </a:txBody>
                  <a:tcPr>
                    <a:solidFill>
                      <a:schemeClr val="bg1"/>
                    </a:solidFill>
                  </a:tcPr>
                </a:tc>
                <a:extLst>
                  <a:ext uri="{0D108BD9-81ED-4DB2-BD59-A6C34878D82A}">
                    <a16:rowId xmlns:a16="http://schemas.microsoft.com/office/drawing/2014/main" val="506403880"/>
                  </a:ext>
                </a:extLst>
              </a:tr>
              <a:tr h="240335">
                <a:tc>
                  <a:txBody>
                    <a:bodyPr/>
                    <a:lstStyle/>
                    <a:p>
                      <a:r>
                        <a:rPr lang="en-US" sz="1200"/>
                        <a:t>2</a:t>
                      </a:r>
                    </a:p>
                  </a:txBody>
                  <a:tcPr>
                    <a:solidFill>
                      <a:schemeClr val="bg1"/>
                    </a:solidFill>
                  </a:tcPr>
                </a:tc>
                <a:tc>
                  <a:txBody>
                    <a:bodyPr/>
                    <a:lstStyle/>
                    <a:p>
                      <a:r>
                        <a:rPr lang="en-US" sz="1200"/>
                        <a:t>Gold Coast:  from 10 to 8</a:t>
                      </a:r>
                    </a:p>
                  </a:txBody>
                  <a:tcPr>
                    <a:solidFill>
                      <a:schemeClr val="bg1"/>
                    </a:solidFill>
                  </a:tcPr>
                </a:tc>
                <a:extLst>
                  <a:ext uri="{0D108BD9-81ED-4DB2-BD59-A6C34878D82A}">
                    <a16:rowId xmlns:a16="http://schemas.microsoft.com/office/drawing/2014/main" val="3234933048"/>
                  </a:ext>
                </a:extLst>
              </a:tr>
              <a:tr h="240335">
                <a:tc>
                  <a:txBody>
                    <a:bodyPr/>
                    <a:lstStyle/>
                    <a:p>
                      <a:r>
                        <a:rPr lang="en-US" sz="1200"/>
                        <a:t>3</a:t>
                      </a:r>
                    </a:p>
                  </a:txBody>
                  <a:tcPr>
                    <a:solidFill>
                      <a:schemeClr val="bg1"/>
                    </a:solidFill>
                  </a:tcPr>
                </a:tc>
                <a:tc>
                  <a:txBody>
                    <a:bodyPr/>
                    <a:lstStyle/>
                    <a:p>
                      <a:r>
                        <a:rPr lang="en-US" sz="1200"/>
                        <a:t>Franklin &amp; 17th St: from 5 to 4 </a:t>
                      </a:r>
                    </a:p>
                  </a:txBody>
                  <a:tcPr>
                    <a:solidFill>
                      <a:schemeClr val="bg1"/>
                    </a:solidFill>
                  </a:tcPr>
                </a:tc>
                <a:extLst>
                  <a:ext uri="{0D108BD9-81ED-4DB2-BD59-A6C34878D82A}">
                    <a16:rowId xmlns:a16="http://schemas.microsoft.com/office/drawing/2014/main" val="219835580"/>
                  </a:ext>
                </a:extLst>
              </a:tr>
              <a:tr h="240335">
                <a:tc>
                  <a:txBody>
                    <a:bodyPr/>
                    <a:lstStyle/>
                    <a:p>
                      <a:r>
                        <a:rPr lang="en-US" sz="1200"/>
                        <a:t>4</a:t>
                      </a:r>
                    </a:p>
                  </a:txBody>
                  <a:tcPr>
                    <a:solidFill>
                      <a:schemeClr val="bg1"/>
                    </a:solidFill>
                  </a:tcPr>
                </a:tc>
                <a:tc>
                  <a:txBody>
                    <a:bodyPr/>
                    <a:lstStyle/>
                    <a:p>
                      <a:pPr lvl="0">
                        <a:buNone/>
                      </a:pPr>
                      <a:r>
                        <a:rPr lang="en-US" sz="1200" b="0" i="0" u="none" strike="noStrike" noProof="0">
                          <a:solidFill>
                            <a:srgbClr val="000000"/>
                          </a:solidFill>
                          <a:latin typeface="Calibri"/>
                        </a:rPr>
                        <a:t>18th Street between MLK and Jefferson: from 18 to 6</a:t>
                      </a:r>
                      <a:endParaRPr lang="en-US" sz="1200"/>
                    </a:p>
                  </a:txBody>
                  <a:tcPr>
                    <a:solidFill>
                      <a:schemeClr val="bg1"/>
                    </a:solidFill>
                  </a:tcPr>
                </a:tc>
                <a:extLst>
                  <a:ext uri="{0D108BD9-81ED-4DB2-BD59-A6C34878D82A}">
                    <a16:rowId xmlns:a16="http://schemas.microsoft.com/office/drawing/2014/main" val="1259759289"/>
                  </a:ext>
                </a:extLst>
              </a:tr>
              <a:tr h="354179">
                <a:tc>
                  <a:txBody>
                    <a:bodyPr/>
                    <a:lstStyle/>
                    <a:p>
                      <a:pPr lvl="0">
                        <a:buNone/>
                      </a:pPr>
                      <a:r>
                        <a:rPr lang="en-US" sz="1200"/>
                        <a:t>5</a:t>
                      </a:r>
                    </a:p>
                  </a:txBody>
                  <a:tcPr>
                    <a:solidFill>
                      <a:schemeClr val="bg1"/>
                    </a:solidFill>
                  </a:tcPr>
                </a:tc>
                <a:tc>
                  <a:txBody>
                    <a:bodyPr/>
                    <a:lstStyle/>
                    <a:p>
                      <a:pPr lvl="0">
                        <a:buNone/>
                      </a:pPr>
                      <a:r>
                        <a:rPr lang="en-US" sz="1200" b="0" i="0" u="none" strike="noStrike" noProof="0">
                          <a:solidFill>
                            <a:srgbClr val="000000"/>
                          </a:solidFill>
                          <a:latin typeface="Calibri"/>
                        </a:rPr>
                        <a:t>22nd St. Between Telegraph and MLK from: 8 to 5 </a:t>
                      </a:r>
                    </a:p>
                  </a:txBody>
                  <a:tcPr>
                    <a:solidFill>
                      <a:schemeClr val="bg1"/>
                    </a:solidFill>
                  </a:tcPr>
                </a:tc>
                <a:extLst>
                  <a:ext uri="{0D108BD9-81ED-4DB2-BD59-A6C34878D82A}">
                    <a16:rowId xmlns:a16="http://schemas.microsoft.com/office/drawing/2014/main" val="2864585714"/>
                  </a:ext>
                </a:extLst>
              </a:tr>
            </a:tbl>
          </a:graphicData>
        </a:graphic>
      </p:graphicFrame>
      <p:pic>
        <p:nvPicPr>
          <p:cNvPr id="5" name="Picture 4">
            <a:extLst>
              <a:ext uri="{FF2B5EF4-FFF2-40B4-BE49-F238E27FC236}">
                <a16:creationId xmlns:a16="http://schemas.microsoft.com/office/drawing/2014/main" id="{7E3D4C3A-92AE-34BE-9E8F-82BB96FF23A6}"/>
              </a:ext>
            </a:extLst>
          </p:cNvPr>
          <p:cNvPicPr>
            <a:picLocks noChangeAspect="1"/>
          </p:cNvPicPr>
          <p:nvPr/>
        </p:nvPicPr>
        <p:blipFill rotWithShape="1">
          <a:blip r:embed="rId4"/>
          <a:srcRect l="2118" t="93561" r="48643" b="122"/>
          <a:stretch/>
        </p:blipFill>
        <p:spPr>
          <a:xfrm>
            <a:off x="243295" y="5717154"/>
            <a:ext cx="2615893" cy="571112"/>
          </a:xfrm>
          <a:prstGeom prst="rect">
            <a:avLst/>
          </a:prstGeom>
        </p:spPr>
      </p:pic>
      <p:pic>
        <p:nvPicPr>
          <p:cNvPr id="7" name="Picture 6">
            <a:extLst>
              <a:ext uri="{FF2B5EF4-FFF2-40B4-BE49-F238E27FC236}">
                <a16:creationId xmlns:a16="http://schemas.microsoft.com/office/drawing/2014/main" id="{0ED4100A-5065-D9AC-1FFE-B661A8AB3432}"/>
              </a:ext>
            </a:extLst>
          </p:cNvPr>
          <p:cNvPicPr>
            <a:picLocks noChangeAspect="1"/>
          </p:cNvPicPr>
          <p:nvPr/>
        </p:nvPicPr>
        <p:blipFill rotWithShape="1">
          <a:blip r:embed="rId5"/>
          <a:srcRect r="52579" b="214"/>
          <a:stretch/>
        </p:blipFill>
        <p:spPr>
          <a:xfrm>
            <a:off x="9390355" y="1546087"/>
            <a:ext cx="2641409" cy="5146289"/>
          </a:xfrm>
          <a:prstGeom prst="rect">
            <a:avLst/>
          </a:prstGeom>
        </p:spPr>
      </p:pic>
      <p:pic>
        <p:nvPicPr>
          <p:cNvPr id="8" name="Picture 7">
            <a:extLst>
              <a:ext uri="{FF2B5EF4-FFF2-40B4-BE49-F238E27FC236}">
                <a16:creationId xmlns:a16="http://schemas.microsoft.com/office/drawing/2014/main" id="{43BC4924-FA9F-6FA7-067F-053C84AECBDE}"/>
              </a:ext>
            </a:extLst>
          </p:cNvPr>
          <p:cNvPicPr>
            <a:picLocks noChangeAspect="1"/>
          </p:cNvPicPr>
          <p:nvPr/>
        </p:nvPicPr>
        <p:blipFill rotWithShape="1">
          <a:blip r:embed="rId4"/>
          <a:srcRect t="971" r="8766" b="81650"/>
          <a:stretch/>
        </p:blipFill>
        <p:spPr>
          <a:xfrm>
            <a:off x="243868" y="4533831"/>
            <a:ext cx="3100754" cy="1186987"/>
          </a:xfrm>
          <a:prstGeom prst="rect">
            <a:avLst/>
          </a:prstGeom>
        </p:spPr>
      </p:pic>
      <p:sp>
        <p:nvSpPr>
          <p:cNvPr id="9" name="TextBox 8">
            <a:extLst>
              <a:ext uri="{FF2B5EF4-FFF2-40B4-BE49-F238E27FC236}">
                <a16:creationId xmlns:a16="http://schemas.microsoft.com/office/drawing/2014/main" id="{E5DE18E8-8436-EC60-2910-DD5F7D9E1E19}"/>
              </a:ext>
            </a:extLst>
          </p:cNvPr>
          <p:cNvSpPr txBox="1"/>
          <p:nvPr/>
        </p:nvSpPr>
        <p:spPr>
          <a:xfrm>
            <a:off x="242957" y="289891"/>
            <a:ext cx="522080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bg1">
                    <a:lumMod val="50000"/>
                  </a:schemeClr>
                </a:solidFill>
                <a:latin typeface="Roboto  "/>
                <a:cs typeface="Calibri"/>
              </a:rPr>
              <a:t>15 | ZONING MAPS: </a:t>
            </a:r>
          </a:p>
          <a:p>
            <a:r>
              <a:rPr lang="en-US" sz="2400" b="1">
                <a:latin typeface="Roboto  "/>
                <a:cs typeface="Calibri"/>
              </a:rPr>
              <a:t>REVISIONS TO BASE HEIGHT &amp; INTENSITY AREAS</a:t>
            </a:r>
            <a:endParaRPr lang="en-US" sz="2400" b="1">
              <a:latin typeface="Roboto  "/>
            </a:endParaRPr>
          </a:p>
        </p:txBody>
      </p:sp>
    </p:spTree>
    <p:extLst>
      <p:ext uri="{BB962C8B-B14F-4D97-AF65-F5344CB8AC3E}">
        <p14:creationId xmlns:p14="http://schemas.microsoft.com/office/powerpoint/2010/main" val="1739665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04BDB18-1E3E-45BE-966D-A986F6964FA0}"/>
              </a:ext>
            </a:extLst>
          </p:cNvPr>
          <p:cNvSpPr txBox="1"/>
          <p:nvPr/>
        </p:nvSpPr>
        <p:spPr>
          <a:xfrm>
            <a:off x="414204" y="448048"/>
            <a:ext cx="6096956" cy="830997"/>
          </a:xfrm>
          <a:prstGeom prst="rect">
            <a:avLst/>
          </a:prstGeom>
          <a:noFill/>
        </p:spPr>
        <p:txBody>
          <a:bodyPr wrap="square" lIns="91440" tIns="45720" rIns="91440" bIns="45720" rtlCol="0" anchor="t">
            <a:spAutoFit/>
          </a:bodyPr>
          <a:lstStyle/>
          <a:p>
            <a:pPr>
              <a:defRPr/>
            </a:pPr>
            <a:r>
              <a:rPr lang="en-US" sz="2400" b="1" kern="0" cap="all">
                <a:solidFill>
                  <a:schemeClr val="bg1">
                    <a:lumMod val="50000"/>
                  </a:schemeClr>
                </a:solidFill>
                <a:ea typeface="Roboto Black"/>
                <a:cs typeface="Calibri"/>
              </a:rPr>
              <a:t>16 | </a:t>
            </a:r>
            <a:r>
              <a:rPr lang="en-US" sz="2400" b="1">
                <a:solidFill>
                  <a:schemeClr val="bg1">
                    <a:lumMod val="50000"/>
                  </a:schemeClr>
                </a:solidFill>
                <a:latin typeface="Roboto  "/>
                <a:cs typeface="Calibri"/>
              </a:rPr>
              <a:t>ZONING MAPS: </a:t>
            </a:r>
            <a:r>
              <a:rPr lang="en-US" sz="2400" b="1">
                <a:latin typeface="Roboto  "/>
                <a:cs typeface="Calibri"/>
              </a:rPr>
              <a:t>REVISIONS TO ZONING INCENTIVE PROGRAM</a:t>
            </a:r>
            <a:endParaRPr lang="en-US" sz="3200" b="1" kern="0" cap="all">
              <a:ea typeface="Roboto Black"/>
              <a:cs typeface="Calibri"/>
            </a:endParaRPr>
          </a:p>
        </p:txBody>
      </p:sp>
      <p:grpSp>
        <p:nvGrpSpPr>
          <p:cNvPr id="13" name="Group 12">
            <a:extLst>
              <a:ext uri="{FF2B5EF4-FFF2-40B4-BE49-F238E27FC236}">
                <a16:creationId xmlns:a16="http://schemas.microsoft.com/office/drawing/2014/main" id="{82927778-B8A9-498A-9F04-04485FEEF1FC}"/>
              </a:ext>
            </a:extLst>
          </p:cNvPr>
          <p:cNvGrpSpPr/>
          <p:nvPr/>
        </p:nvGrpSpPr>
        <p:grpSpPr>
          <a:xfrm>
            <a:off x="0" y="6364602"/>
            <a:ext cx="12198096" cy="503012"/>
            <a:chOff x="0" y="6354977"/>
            <a:chExt cx="12198096" cy="503012"/>
          </a:xfrm>
          <a:solidFill>
            <a:schemeClr val="bg2">
              <a:lumMod val="75000"/>
            </a:schemeClr>
          </a:solidFill>
        </p:grpSpPr>
        <p:grpSp>
          <p:nvGrpSpPr>
            <p:cNvPr id="14" name="Group 13">
              <a:extLst>
                <a:ext uri="{FF2B5EF4-FFF2-40B4-BE49-F238E27FC236}">
                  <a16:creationId xmlns:a16="http://schemas.microsoft.com/office/drawing/2014/main" id="{75C32739-7329-4408-9509-AAE61D93422E}"/>
                </a:ext>
              </a:extLst>
            </p:cNvPr>
            <p:cNvGrpSpPr/>
            <p:nvPr/>
          </p:nvGrpSpPr>
          <p:grpSpPr>
            <a:xfrm>
              <a:off x="0" y="6354977"/>
              <a:ext cx="12198096" cy="503012"/>
              <a:chOff x="-9065883" y="5981137"/>
              <a:chExt cx="21263979" cy="876864"/>
            </a:xfrm>
            <a:grpFill/>
          </p:grpSpPr>
          <p:sp>
            <p:nvSpPr>
              <p:cNvPr id="18" name="Rectangle 17">
                <a:extLst>
                  <a:ext uri="{FF2B5EF4-FFF2-40B4-BE49-F238E27FC236}">
                    <a16:creationId xmlns:a16="http://schemas.microsoft.com/office/drawing/2014/main" id="{9444AADB-0921-4B69-918F-4998AA5AAE0C}"/>
                  </a:ext>
                </a:extLst>
              </p:cNvPr>
              <p:cNvSpPr/>
              <p:nvPr/>
            </p:nvSpPr>
            <p:spPr>
              <a:xfrm>
                <a:off x="-9065883" y="5981137"/>
                <a:ext cx="21263979" cy="876864"/>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mn-cs"/>
                </a:endParaRPr>
              </a:p>
            </p:txBody>
          </p:sp>
          <p:sp>
            <p:nvSpPr>
              <p:cNvPr id="20" name="TextBox 19">
                <a:extLst>
                  <a:ext uri="{FF2B5EF4-FFF2-40B4-BE49-F238E27FC236}">
                    <a16:creationId xmlns:a16="http://schemas.microsoft.com/office/drawing/2014/main" id="{5C1F342E-3E99-4105-888B-2D303579875F}"/>
                  </a:ext>
                </a:extLst>
              </p:cNvPr>
              <p:cNvSpPr txBox="1"/>
              <p:nvPr/>
            </p:nvSpPr>
            <p:spPr>
              <a:xfrm>
                <a:off x="9136386" y="6118217"/>
                <a:ext cx="2017935" cy="578139"/>
              </a:xfrm>
              <a:prstGeom prst="rect">
                <a:avLst/>
              </a:prstGeom>
              <a:grpFill/>
              <a:effectLst/>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650" b="0" i="0" u="none" strike="noStrike" kern="0" cap="none" spc="0" normalizeH="0" baseline="0" noProof="0">
                  <a:ln>
                    <a:noFill/>
                  </a:ln>
                  <a:solidFill>
                    <a:prstClr val="white"/>
                  </a:solidFill>
                  <a:effectLst/>
                  <a:uLnTx/>
                  <a:uFillTx/>
                  <a:latin typeface="Calibri" panose="020F0502020204030204" pitchFamily="34" charset="0"/>
                  <a:ea typeface="Calibri"/>
                  <a:cs typeface="Calibri" panose="020F0502020204030204" pitchFamily="34" charset="0"/>
                </a:endParaRPr>
              </a:p>
            </p:txBody>
          </p:sp>
        </p:grpSp>
        <p:sp>
          <p:nvSpPr>
            <p:cNvPr id="16" name="Rectangle 15">
              <a:extLst>
                <a:ext uri="{FF2B5EF4-FFF2-40B4-BE49-F238E27FC236}">
                  <a16:creationId xmlns:a16="http://schemas.microsoft.com/office/drawing/2014/main" id="{A4426C19-DC77-4D8F-A824-4455DF2047FE}"/>
                </a:ext>
              </a:extLst>
            </p:cNvPr>
            <p:cNvSpPr/>
            <p:nvPr/>
          </p:nvSpPr>
          <p:spPr>
            <a:xfrm>
              <a:off x="281082" y="6503245"/>
              <a:ext cx="8498006" cy="221599"/>
            </a:xfrm>
            <a:prstGeom prst="rect">
              <a:avLst/>
            </a:prstGeom>
            <a:grpFill/>
          </p:spPr>
          <p:txBody>
            <a:bodyPr wrap="square" lIns="0" tIns="0" rIns="0" bIns="0" anchor="t">
              <a:spAutoFit/>
            </a:bodyPr>
            <a:lstStyle/>
            <a:p>
              <a:pPr>
                <a:lnSpc>
                  <a:spcPct val="90000"/>
                </a:lnSpc>
                <a:spcAft>
                  <a:spcPts val="400"/>
                </a:spcAft>
                <a:defRPr sz="1800" b="0" i="0" u="none" strike="noStrike" kern="0" cap="none" spc="0" baseline="0">
                  <a:solidFill>
                    <a:srgbClr val="000000"/>
                  </a:solidFill>
                  <a:uFillTx/>
                </a:defRPr>
              </a:pPr>
              <a:r>
                <a:rPr lang="en-US" sz="1400" kern="0">
                  <a:solidFill>
                    <a:schemeClr val="bg1"/>
                  </a:solidFill>
                  <a:latin typeface="Calibri"/>
                  <a:ea typeface="Calibri"/>
                  <a:cs typeface="Calibri"/>
                </a:rPr>
                <a:t> </a:t>
              </a:r>
              <a:r>
                <a:rPr lang="en-US" sz="1600" kern="0">
                  <a:solidFill>
                    <a:schemeClr val="bg1"/>
                  </a:solidFill>
                  <a:latin typeface="Calibri"/>
                  <a:ea typeface="Calibri"/>
                  <a:cs typeface="Calibri"/>
                </a:rPr>
                <a:t>CAG Meeting  |   MAY 9, 2024</a:t>
              </a:r>
              <a:endParaRPr lang="en-US">
                <a:solidFill>
                  <a:schemeClr val="bg1"/>
                </a:solidFill>
                <a:cs typeface="Calibri"/>
              </a:endParaRPr>
            </a:p>
          </p:txBody>
        </p:sp>
      </p:grpSp>
      <p:cxnSp>
        <p:nvCxnSpPr>
          <p:cNvPr id="21" name="Straight Connector 20">
            <a:extLst>
              <a:ext uri="{FF2B5EF4-FFF2-40B4-BE49-F238E27FC236}">
                <a16:creationId xmlns:a16="http://schemas.microsoft.com/office/drawing/2014/main" id="{200D4657-F879-4651-824D-E53E38C952CF}"/>
              </a:ext>
            </a:extLst>
          </p:cNvPr>
          <p:cNvCxnSpPr>
            <a:cxnSpLocks/>
          </p:cNvCxnSpPr>
          <p:nvPr/>
        </p:nvCxnSpPr>
        <p:spPr>
          <a:xfrm>
            <a:off x="493560" y="1324226"/>
            <a:ext cx="11204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ontent Placeholder 5">
            <a:extLst>
              <a:ext uri="{FF2B5EF4-FFF2-40B4-BE49-F238E27FC236}">
                <a16:creationId xmlns:a16="http://schemas.microsoft.com/office/drawing/2014/main" id="{13ED6115-6BC3-E3F3-50A5-7B36A0CE07D7}"/>
              </a:ext>
            </a:extLst>
          </p:cNvPr>
          <p:cNvSpPr txBox="1">
            <a:spLocks/>
          </p:cNvSpPr>
          <p:nvPr/>
        </p:nvSpPr>
        <p:spPr>
          <a:xfrm>
            <a:off x="281082" y="1570702"/>
            <a:ext cx="5741683" cy="3245356"/>
          </a:xfrm>
          <a:prstGeom prst="rect">
            <a:avLst/>
          </a:prstGeom>
          <a:solidFill>
            <a:schemeClr val="bg1">
              <a:alpha val="95000"/>
            </a:schemeClr>
          </a:solidFill>
        </p:spPr>
        <p:txBody>
          <a:bodyPr vert="horz" lIns="182880" tIns="182880" rIns="182880" bIns="182880" numCol="1" spcCol="36576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20"/>
              </a:spcBef>
            </a:pPr>
            <a:r>
              <a:rPr lang="en-US" sz="2000">
                <a:latin typeface="Roboto"/>
                <a:ea typeface="Roboto"/>
                <a:cs typeface="Calibri"/>
              </a:rPr>
              <a:t>Removed Fire Alarm Building and Main Library from the ZIP area</a:t>
            </a:r>
          </a:p>
          <a:p>
            <a:pPr>
              <a:spcBef>
                <a:spcPts val="20"/>
              </a:spcBef>
            </a:pPr>
            <a:endParaRPr lang="en-US" sz="2000">
              <a:latin typeface="Roboto"/>
              <a:ea typeface="Roboto"/>
              <a:cs typeface="Calibri"/>
            </a:endParaRPr>
          </a:p>
          <a:p>
            <a:pPr>
              <a:spcBef>
                <a:spcPts val="20"/>
              </a:spcBef>
            </a:pPr>
            <a:r>
              <a:rPr lang="en-US" sz="2000">
                <a:latin typeface="Roboto"/>
                <a:ea typeface="Roboto"/>
                <a:cs typeface="Calibri"/>
              </a:rPr>
              <a:t>Changes to ZIP Boundary</a:t>
            </a:r>
          </a:p>
          <a:p>
            <a:pPr>
              <a:spcBef>
                <a:spcPts val="20"/>
              </a:spcBef>
            </a:pPr>
            <a:endParaRPr lang="en-US" sz="2000">
              <a:latin typeface="Roboto"/>
              <a:ea typeface="Roboto"/>
              <a:cs typeface="Calibri"/>
            </a:endParaRPr>
          </a:p>
          <a:p>
            <a:pPr>
              <a:spcBef>
                <a:spcPts val="20"/>
              </a:spcBef>
            </a:pPr>
            <a:r>
              <a:rPr lang="en-US" sz="2000">
                <a:latin typeface="Roboto  "/>
                <a:cs typeface="Calibri"/>
              </a:rPr>
              <a:t>Changes to maximum height and intensity areas</a:t>
            </a:r>
            <a:endParaRPr lang="en-US" sz="2000">
              <a:latin typeface="Roboto"/>
              <a:ea typeface="Roboto"/>
              <a:cs typeface="Calibri"/>
            </a:endParaRPr>
          </a:p>
          <a:p>
            <a:pPr>
              <a:spcBef>
                <a:spcPts val="20"/>
              </a:spcBef>
            </a:pPr>
            <a:endParaRPr lang="en-US" sz="2000">
              <a:latin typeface="Roboto"/>
              <a:ea typeface="Roboto"/>
              <a:cs typeface="Calibri"/>
            </a:endParaRPr>
          </a:p>
        </p:txBody>
      </p:sp>
      <p:pic>
        <p:nvPicPr>
          <p:cNvPr id="4" name="Picture 3">
            <a:extLst>
              <a:ext uri="{FF2B5EF4-FFF2-40B4-BE49-F238E27FC236}">
                <a16:creationId xmlns:a16="http://schemas.microsoft.com/office/drawing/2014/main" id="{38089CB6-42B8-212C-0BB6-CA52A61EC842}"/>
              </a:ext>
            </a:extLst>
          </p:cNvPr>
          <p:cNvPicPr>
            <a:picLocks noChangeAspect="1"/>
          </p:cNvPicPr>
          <p:nvPr/>
        </p:nvPicPr>
        <p:blipFill>
          <a:blip r:embed="rId4"/>
          <a:stretch>
            <a:fillRect/>
          </a:stretch>
        </p:blipFill>
        <p:spPr>
          <a:xfrm>
            <a:off x="7460218" y="0"/>
            <a:ext cx="4737887" cy="6858000"/>
          </a:xfrm>
          <a:prstGeom prst="rect">
            <a:avLst/>
          </a:prstGeom>
        </p:spPr>
      </p:pic>
    </p:spTree>
    <p:extLst>
      <p:ext uri="{BB962C8B-B14F-4D97-AF65-F5344CB8AC3E}">
        <p14:creationId xmlns:p14="http://schemas.microsoft.com/office/powerpoint/2010/main" val="855032151"/>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D3AE59-1CB7-F362-C78E-91F73F7ABE26}"/>
              </a:ext>
            </a:extLst>
          </p:cNvPr>
          <p:cNvPicPr>
            <a:picLocks noChangeAspect="1"/>
          </p:cNvPicPr>
          <p:nvPr/>
        </p:nvPicPr>
        <p:blipFill>
          <a:blip r:embed="rId4"/>
          <a:stretch>
            <a:fillRect/>
          </a:stretch>
        </p:blipFill>
        <p:spPr>
          <a:xfrm rot="5400000">
            <a:off x="3070541" y="-2292081"/>
            <a:ext cx="5954848" cy="12282972"/>
          </a:xfrm>
          <a:prstGeom prst="rect">
            <a:avLst/>
          </a:prstGeom>
        </p:spPr>
      </p:pic>
      <p:sp>
        <p:nvSpPr>
          <p:cNvPr id="9" name="TextBox 8">
            <a:extLst>
              <a:ext uri="{FF2B5EF4-FFF2-40B4-BE49-F238E27FC236}">
                <a16:creationId xmlns:a16="http://schemas.microsoft.com/office/drawing/2014/main" id="{904BDB18-1E3E-45BE-966D-A986F6964FA0}"/>
              </a:ext>
            </a:extLst>
          </p:cNvPr>
          <p:cNvSpPr txBox="1"/>
          <p:nvPr/>
        </p:nvSpPr>
        <p:spPr>
          <a:xfrm>
            <a:off x="421697" y="288658"/>
            <a:ext cx="11297552" cy="584775"/>
          </a:xfrm>
          <a:prstGeom prst="rect">
            <a:avLst/>
          </a:prstGeom>
          <a:noFill/>
        </p:spPr>
        <p:txBody>
          <a:bodyPr wrap="square" lIns="91440" tIns="45720" rIns="91440" bIns="45720" rtlCol="0" anchor="t">
            <a:spAutoFit/>
          </a:bodyPr>
          <a:lstStyle/>
          <a:p>
            <a:pPr>
              <a:defRPr/>
            </a:pPr>
            <a:fld id="{25965660-26E6-4362-8774-460BC024DE09}" type="slidenum">
              <a:rPr lang="en-US" sz="3200" b="1" kern="0" cap="all" smtClean="0">
                <a:solidFill>
                  <a:schemeClr val="bg1">
                    <a:lumMod val="50000"/>
                  </a:schemeClr>
                </a:solidFill>
                <a:ea typeface="Roboto Black"/>
                <a:cs typeface="Calibri"/>
              </a:rPr>
              <a:t>18</a:t>
            </a:fld>
            <a:r>
              <a:rPr lang="en-US" sz="3200" b="1" kern="0" cap="all">
                <a:solidFill>
                  <a:schemeClr val="bg1">
                    <a:lumMod val="50000"/>
                  </a:schemeClr>
                </a:solidFill>
                <a:ea typeface="Roboto Black"/>
                <a:cs typeface="Calibri"/>
              </a:rPr>
              <a:t>| Zoning:</a:t>
            </a:r>
            <a:r>
              <a:rPr lang="en-US" sz="3200" b="1" kern="0" cap="all">
                <a:ea typeface="Roboto Black"/>
                <a:cs typeface="Calibri"/>
              </a:rPr>
              <a:t> Transfer of </a:t>
            </a:r>
            <a:r>
              <a:rPr lang="en-US" sz="3200" b="1" kern="0" cap="all" err="1">
                <a:ea typeface="Roboto Black"/>
                <a:cs typeface="Calibri"/>
              </a:rPr>
              <a:t>DeveloPment</a:t>
            </a:r>
            <a:r>
              <a:rPr lang="en-US" sz="3200" b="1" kern="0" cap="all">
                <a:ea typeface="Roboto Black"/>
                <a:cs typeface="Calibri"/>
              </a:rPr>
              <a:t> Rights</a:t>
            </a:r>
          </a:p>
        </p:txBody>
      </p:sp>
      <p:cxnSp>
        <p:nvCxnSpPr>
          <p:cNvPr id="21" name="Straight Connector 20">
            <a:extLst>
              <a:ext uri="{FF2B5EF4-FFF2-40B4-BE49-F238E27FC236}">
                <a16:creationId xmlns:a16="http://schemas.microsoft.com/office/drawing/2014/main" id="{200D4657-F879-4651-824D-E53E38C952CF}"/>
              </a:ext>
            </a:extLst>
          </p:cNvPr>
          <p:cNvCxnSpPr>
            <a:cxnSpLocks/>
          </p:cNvCxnSpPr>
          <p:nvPr/>
        </p:nvCxnSpPr>
        <p:spPr>
          <a:xfrm>
            <a:off x="514350" y="873433"/>
            <a:ext cx="11204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Content Placeholder 5">
            <a:extLst>
              <a:ext uri="{FF2B5EF4-FFF2-40B4-BE49-F238E27FC236}">
                <a16:creationId xmlns:a16="http://schemas.microsoft.com/office/drawing/2014/main" id="{EF14AFAA-E39E-465B-9377-EA2849296AE7}"/>
              </a:ext>
            </a:extLst>
          </p:cNvPr>
          <p:cNvSpPr txBox="1">
            <a:spLocks/>
          </p:cNvSpPr>
          <p:nvPr/>
        </p:nvSpPr>
        <p:spPr>
          <a:xfrm>
            <a:off x="612917" y="1376788"/>
            <a:ext cx="11195766" cy="3685881"/>
          </a:xfrm>
          <a:prstGeom prst="rect">
            <a:avLst/>
          </a:prstGeom>
          <a:solidFill>
            <a:schemeClr val="bg1">
              <a:alpha val="95000"/>
            </a:schemeClr>
          </a:solidFill>
        </p:spPr>
        <p:txBody>
          <a:bodyPr vert="horz" lIns="182880" tIns="182880" rIns="182880" bIns="182880" numCol="2" spcCol="365760" rtlCol="0" anchor="t">
            <a:normAutofit fontScale="4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20"/>
              </a:spcBef>
              <a:buNone/>
            </a:pPr>
            <a:r>
              <a:rPr lang="en-US" sz="6200" b="1" i="1">
                <a:latin typeface="Roboto"/>
                <a:ea typeface="Roboto"/>
                <a:cs typeface="Calibri"/>
              </a:rPr>
              <a:t>Highlights</a:t>
            </a:r>
          </a:p>
          <a:p>
            <a:pPr marL="0" indent="0">
              <a:spcBef>
                <a:spcPts val="20"/>
              </a:spcBef>
              <a:buNone/>
            </a:pPr>
            <a:endParaRPr lang="en-US" sz="2000" b="1" i="1">
              <a:latin typeface="Roboto"/>
              <a:ea typeface="Roboto"/>
              <a:cs typeface="Calibri"/>
            </a:endParaRPr>
          </a:p>
          <a:p>
            <a:pPr>
              <a:spcBef>
                <a:spcPts val="20"/>
              </a:spcBef>
              <a:spcAft>
                <a:spcPts val="600"/>
              </a:spcAft>
            </a:pPr>
            <a:r>
              <a:rPr lang="en-US" sz="3800">
                <a:latin typeface="Roboto"/>
                <a:ea typeface="+mn-lt"/>
                <a:cs typeface="+mn-lt"/>
              </a:rPr>
              <a:t>Incentivizes the protection of historic buildings by allowing owners to sell unused development rights for historic properties to owners of sites in less historic areas of downtown. </a:t>
            </a:r>
          </a:p>
          <a:p>
            <a:pPr>
              <a:spcBef>
                <a:spcPts val="1400"/>
              </a:spcBef>
            </a:pPr>
            <a:r>
              <a:rPr lang="en-US" sz="3800">
                <a:latin typeface="Roboto"/>
                <a:ea typeface="+mn-lt"/>
                <a:cs typeface="+mn-lt"/>
              </a:rPr>
              <a:t>May include some or all of difference between the existing building’s height, density, and/or floor area and the  maximum allowed by zoning</a:t>
            </a:r>
          </a:p>
          <a:p>
            <a:pPr>
              <a:spcBef>
                <a:spcPts val="1400"/>
              </a:spcBef>
            </a:pPr>
            <a:r>
              <a:rPr lang="en-US" sz="3800">
                <a:latin typeface="Roboto"/>
                <a:ea typeface="+mn-lt"/>
                <a:cs typeface="+mn-lt"/>
              </a:rPr>
              <a:t>Transfer results in increased dwelling units and/or floor area than would otherwise be permitted at the receiving site</a:t>
            </a:r>
          </a:p>
          <a:p>
            <a:pPr>
              <a:spcBef>
                <a:spcPts val="1400"/>
              </a:spcBef>
            </a:pPr>
            <a:r>
              <a:rPr lang="en-US" sz="3800">
                <a:latin typeface="Roboto"/>
                <a:ea typeface="+mn-lt"/>
                <a:cs typeface="+mn-lt"/>
              </a:rPr>
              <a:t>Agreements are set up privately but approved by the City and recorded with the County</a:t>
            </a:r>
          </a:p>
          <a:p>
            <a:pPr>
              <a:spcBef>
                <a:spcPts val="1400"/>
              </a:spcBef>
            </a:pPr>
            <a:r>
              <a:rPr lang="en-US" sz="3800">
                <a:latin typeface="Roboto"/>
                <a:ea typeface="+mn-lt"/>
                <a:cs typeface="+mn-lt"/>
              </a:rPr>
              <a:t>TDR rights from a single sending site may be transferred as a group to a single receiving site or in separate increments to several receiving sites</a:t>
            </a:r>
          </a:p>
          <a:p>
            <a:pPr>
              <a:spcBef>
                <a:spcPts val="1400"/>
              </a:spcBef>
            </a:pPr>
            <a:r>
              <a:rPr lang="en-US" sz="3800">
                <a:latin typeface="Roboto"/>
                <a:ea typeface="+mn-lt"/>
                <a:cs typeface="+mn-lt"/>
              </a:rPr>
              <a:t>Receiving and sending sites must be within a D-DT Zone:</a:t>
            </a:r>
            <a:r>
              <a:rPr lang="en-US" sz="3500">
                <a:latin typeface="Roboto"/>
                <a:ea typeface="+mn-lt"/>
                <a:cs typeface="+mn-lt"/>
              </a:rPr>
              <a:t> </a:t>
            </a:r>
            <a:endParaRPr lang="en-US" sz="3500">
              <a:latin typeface="Roboto"/>
              <a:ea typeface="Roboto"/>
              <a:cs typeface="Calibri" panose="020F0502020204030204"/>
            </a:endParaRPr>
          </a:p>
          <a:p>
            <a:pPr lvl="1">
              <a:spcBef>
                <a:spcPts val="1400"/>
              </a:spcBef>
            </a:pPr>
            <a:r>
              <a:rPr lang="en-US" sz="3300">
                <a:latin typeface="Roboto"/>
                <a:ea typeface="+mn-lt"/>
                <a:cs typeface="+mn-lt"/>
              </a:rPr>
              <a:t>Receiving sites must be in the ZIP, half of development  capacity allowed under the ZIP may be achieved through TDR </a:t>
            </a:r>
          </a:p>
          <a:p>
            <a:pPr lvl="1">
              <a:spcBef>
                <a:spcPts val="1400"/>
              </a:spcBef>
            </a:pPr>
            <a:r>
              <a:rPr lang="en-US" sz="3300">
                <a:latin typeface="Roboto"/>
                <a:ea typeface="+mn-lt"/>
                <a:cs typeface="+mn-lt"/>
              </a:rPr>
              <a:t>The proposed height and bulk for the receiving site must be consistent with the desired character of the block and area</a:t>
            </a:r>
          </a:p>
          <a:p>
            <a:pPr>
              <a:spcBef>
                <a:spcPts val="1400"/>
              </a:spcBef>
            </a:pPr>
            <a:r>
              <a:rPr lang="en-US" sz="3800">
                <a:latin typeface="Roboto"/>
                <a:ea typeface="+mn-lt"/>
                <a:cs typeface="+mn-lt"/>
              </a:rPr>
              <a:t>Receiving sites granted added density over the base must be in a location permitting Residential, and a receiving site granted added nonresidential floor area over the base must be at a location that permitting Nonresidential </a:t>
            </a:r>
          </a:p>
          <a:p>
            <a:pPr>
              <a:spcBef>
                <a:spcPts val="20"/>
              </a:spcBef>
              <a:spcAft>
                <a:spcPts val="600"/>
              </a:spcAft>
            </a:pPr>
            <a:endParaRPr lang="en-US" sz="1800">
              <a:latin typeface="Roboto"/>
              <a:ea typeface="Roboto"/>
              <a:cs typeface="Calibri"/>
            </a:endParaRPr>
          </a:p>
          <a:p>
            <a:pPr marL="0" indent="0">
              <a:buNone/>
            </a:pPr>
            <a:endParaRPr lang="en-US" sz="1900">
              <a:latin typeface="Roboto"/>
              <a:ea typeface="Roboto"/>
              <a:cs typeface="Roboto"/>
            </a:endParaRPr>
          </a:p>
        </p:txBody>
      </p:sp>
      <p:grpSp>
        <p:nvGrpSpPr>
          <p:cNvPr id="5" name="Group 4">
            <a:extLst>
              <a:ext uri="{FF2B5EF4-FFF2-40B4-BE49-F238E27FC236}">
                <a16:creationId xmlns:a16="http://schemas.microsoft.com/office/drawing/2014/main" id="{F9F0E5F2-449A-D571-AAF7-D08165C0417B}"/>
              </a:ext>
            </a:extLst>
          </p:cNvPr>
          <p:cNvGrpSpPr/>
          <p:nvPr/>
        </p:nvGrpSpPr>
        <p:grpSpPr>
          <a:xfrm>
            <a:off x="0" y="6356350"/>
            <a:ext cx="12198096" cy="505530"/>
            <a:chOff x="-9065883" y="5981137"/>
            <a:chExt cx="21263979" cy="881253"/>
          </a:xfrm>
          <a:solidFill>
            <a:schemeClr val="bg2">
              <a:lumMod val="75000"/>
            </a:schemeClr>
          </a:solidFill>
        </p:grpSpPr>
        <p:sp>
          <p:nvSpPr>
            <p:cNvPr id="6" name="Rectangle 5">
              <a:extLst>
                <a:ext uri="{FF2B5EF4-FFF2-40B4-BE49-F238E27FC236}">
                  <a16:creationId xmlns:a16="http://schemas.microsoft.com/office/drawing/2014/main" id="{D2172132-AF37-930F-ABBD-9CA558295A3A}"/>
                </a:ext>
              </a:extLst>
            </p:cNvPr>
            <p:cNvSpPr/>
            <p:nvPr/>
          </p:nvSpPr>
          <p:spPr>
            <a:xfrm>
              <a:off x="-9065883" y="5981137"/>
              <a:ext cx="21263979" cy="876864"/>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mn-cs"/>
              </a:endParaRPr>
            </a:p>
          </p:txBody>
        </p:sp>
        <p:sp>
          <p:nvSpPr>
            <p:cNvPr id="7" name="TextBox 6">
              <a:extLst>
                <a:ext uri="{FF2B5EF4-FFF2-40B4-BE49-F238E27FC236}">
                  <a16:creationId xmlns:a16="http://schemas.microsoft.com/office/drawing/2014/main" id="{20470778-151F-8234-B900-B09734284F8B}"/>
                </a:ext>
              </a:extLst>
            </p:cNvPr>
            <p:cNvSpPr txBox="1"/>
            <p:nvPr/>
          </p:nvSpPr>
          <p:spPr>
            <a:xfrm>
              <a:off x="9844976" y="6003951"/>
              <a:ext cx="2338052" cy="858439"/>
            </a:xfrm>
            <a:prstGeom prst="rect">
              <a:avLst/>
            </a:prstGeom>
            <a:grpFill/>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The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Downtown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Oakland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Specific Plan</a:t>
              </a:r>
            </a:p>
          </p:txBody>
        </p:sp>
      </p:grpSp>
      <p:sp>
        <p:nvSpPr>
          <p:cNvPr id="8" name="TextBox 7">
            <a:extLst>
              <a:ext uri="{FF2B5EF4-FFF2-40B4-BE49-F238E27FC236}">
                <a16:creationId xmlns:a16="http://schemas.microsoft.com/office/drawing/2014/main" id="{11281451-B084-072E-C416-A893EA113611}"/>
              </a:ext>
            </a:extLst>
          </p:cNvPr>
          <p:cNvSpPr txBox="1"/>
          <p:nvPr/>
        </p:nvSpPr>
        <p:spPr>
          <a:xfrm>
            <a:off x="4304608" y="6430992"/>
            <a:ext cx="3200401" cy="369332"/>
          </a:xfrm>
          <a:prstGeom prst="rect">
            <a:avLst/>
          </a:prstGeom>
          <a:noFill/>
        </p:spPr>
        <p:txBody>
          <a:bodyPr wrap="square">
            <a:spAutoFit/>
          </a:bodyPr>
          <a:lstStyle/>
          <a:p>
            <a:r>
              <a:rPr lang="en-US">
                <a:solidFill>
                  <a:schemeClr val="bg1"/>
                </a:solidFill>
              </a:rPr>
              <a:t>CAG Meeting    |   MAY 9, 2024</a:t>
            </a:r>
          </a:p>
        </p:txBody>
      </p:sp>
    </p:spTree>
    <p:extLst>
      <p:ext uri="{BB962C8B-B14F-4D97-AF65-F5344CB8AC3E}">
        <p14:creationId xmlns:p14="http://schemas.microsoft.com/office/powerpoint/2010/main" val="3045363425"/>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D3AE59-1CB7-F362-C78E-91F73F7ABE26}"/>
              </a:ext>
            </a:extLst>
          </p:cNvPr>
          <p:cNvPicPr>
            <a:picLocks noChangeAspect="1"/>
          </p:cNvPicPr>
          <p:nvPr/>
        </p:nvPicPr>
        <p:blipFill>
          <a:blip r:embed="rId4"/>
          <a:stretch>
            <a:fillRect/>
          </a:stretch>
        </p:blipFill>
        <p:spPr>
          <a:xfrm rot="5400000">
            <a:off x="3070541" y="-2292081"/>
            <a:ext cx="5954848" cy="12282972"/>
          </a:xfrm>
          <a:prstGeom prst="rect">
            <a:avLst/>
          </a:prstGeom>
        </p:spPr>
      </p:pic>
      <p:sp>
        <p:nvSpPr>
          <p:cNvPr id="9" name="TextBox 8">
            <a:extLst>
              <a:ext uri="{FF2B5EF4-FFF2-40B4-BE49-F238E27FC236}">
                <a16:creationId xmlns:a16="http://schemas.microsoft.com/office/drawing/2014/main" id="{904BDB18-1E3E-45BE-966D-A986F6964FA0}"/>
              </a:ext>
            </a:extLst>
          </p:cNvPr>
          <p:cNvSpPr txBox="1"/>
          <p:nvPr/>
        </p:nvSpPr>
        <p:spPr>
          <a:xfrm>
            <a:off x="421697" y="288658"/>
            <a:ext cx="11297552" cy="584775"/>
          </a:xfrm>
          <a:prstGeom prst="rect">
            <a:avLst/>
          </a:prstGeom>
          <a:noFill/>
        </p:spPr>
        <p:txBody>
          <a:bodyPr wrap="square" lIns="91440" tIns="45720" rIns="91440" bIns="45720" rtlCol="0" anchor="t">
            <a:spAutoFit/>
          </a:bodyPr>
          <a:lstStyle/>
          <a:p>
            <a:pPr>
              <a:defRPr/>
            </a:pPr>
            <a:fld id="{25965660-26E6-4362-8774-460BC024DE09}" type="slidenum">
              <a:rPr lang="en-US" sz="3200" b="1" kern="0" cap="all" dirty="0" smtClean="0">
                <a:solidFill>
                  <a:schemeClr val="bg1">
                    <a:lumMod val="50000"/>
                  </a:schemeClr>
                </a:solidFill>
                <a:ea typeface="Roboto Black"/>
                <a:cs typeface="Calibri"/>
              </a:rPr>
              <a:t>19</a:t>
            </a:fld>
            <a:r>
              <a:rPr lang="en-US" sz="3200" b="1" kern="0" cap="all">
                <a:solidFill>
                  <a:schemeClr val="bg1">
                    <a:lumMod val="50000"/>
                  </a:schemeClr>
                </a:solidFill>
                <a:ea typeface="Roboto Black"/>
                <a:cs typeface="Calibri"/>
              </a:rPr>
              <a:t>| Zoning:</a:t>
            </a:r>
            <a:r>
              <a:rPr lang="en-US" sz="3200" b="1" kern="0" cap="all">
                <a:ea typeface="Roboto Black"/>
                <a:cs typeface="Calibri"/>
              </a:rPr>
              <a:t> Transfer of Development Rights</a:t>
            </a:r>
          </a:p>
        </p:txBody>
      </p:sp>
      <p:cxnSp>
        <p:nvCxnSpPr>
          <p:cNvPr id="21" name="Straight Connector 20">
            <a:extLst>
              <a:ext uri="{FF2B5EF4-FFF2-40B4-BE49-F238E27FC236}">
                <a16:creationId xmlns:a16="http://schemas.microsoft.com/office/drawing/2014/main" id="{200D4657-F879-4651-824D-E53E38C952CF}"/>
              </a:ext>
            </a:extLst>
          </p:cNvPr>
          <p:cNvCxnSpPr>
            <a:cxnSpLocks/>
          </p:cNvCxnSpPr>
          <p:nvPr/>
        </p:nvCxnSpPr>
        <p:spPr>
          <a:xfrm>
            <a:off x="514350" y="873433"/>
            <a:ext cx="11204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Content Placeholder 5">
            <a:extLst>
              <a:ext uri="{FF2B5EF4-FFF2-40B4-BE49-F238E27FC236}">
                <a16:creationId xmlns:a16="http://schemas.microsoft.com/office/drawing/2014/main" id="{EF14AFAA-E39E-465B-9377-EA2849296AE7}"/>
              </a:ext>
            </a:extLst>
          </p:cNvPr>
          <p:cNvSpPr txBox="1">
            <a:spLocks/>
          </p:cNvSpPr>
          <p:nvPr/>
        </p:nvSpPr>
        <p:spPr>
          <a:xfrm>
            <a:off x="612917" y="1376788"/>
            <a:ext cx="11195766" cy="3685881"/>
          </a:xfrm>
          <a:prstGeom prst="rect">
            <a:avLst/>
          </a:prstGeom>
          <a:solidFill>
            <a:schemeClr val="bg1">
              <a:alpha val="95000"/>
            </a:schemeClr>
          </a:solidFill>
        </p:spPr>
        <p:txBody>
          <a:bodyPr vert="horz" lIns="182880" tIns="182880" rIns="182880" bIns="182880" numCol="2" spcCol="36576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20"/>
              </a:spcBef>
              <a:buNone/>
            </a:pPr>
            <a:r>
              <a:rPr lang="en-US" sz="2000" b="1" i="1">
                <a:latin typeface="Roboto"/>
                <a:ea typeface="Roboto"/>
                <a:cs typeface="Calibri"/>
              </a:rPr>
              <a:t>Changes since Draft</a:t>
            </a:r>
          </a:p>
          <a:p>
            <a:r>
              <a:rPr lang="en-US" sz="1800">
                <a:latin typeface="Roboto"/>
                <a:ea typeface="Roboto"/>
                <a:cs typeface="Roboto"/>
              </a:rPr>
              <a:t>Expand receiving sites from zones permitting residential uses to all DOSP zones</a:t>
            </a:r>
          </a:p>
          <a:p>
            <a:r>
              <a:rPr lang="en-US" sz="1800">
                <a:latin typeface="Roboto" panose="02000000000000000000" pitchFamily="2" charset="0"/>
                <a:ea typeface="Roboto" panose="02000000000000000000" pitchFamily="2" charset="0"/>
                <a:cs typeface="Roboto" panose="02000000000000000000" pitchFamily="2" charset="0"/>
              </a:rPr>
              <a:t>Allow standalone “A” or “B” Designated Historic Properties as sending sites</a:t>
            </a:r>
          </a:p>
          <a:p>
            <a:r>
              <a:rPr lang="en-US" sz="1800">
                <a:latin typeface="Roboto" panose="02000000000000000000" pitchFamily="2" charset="0"/>
                <a:ea typeface="Roboto" panose="02000000000000000000" pitchFamily="2" charset="0"/>
                <a:cs typeface="Roboto" panose="02000000000000000000" pitchFamily="2" charset="0"/>
              </a:rPr>
              <a:t>Replace the requirement for a Conditional Use Permit to trade development rights with requirement for Design Review approval for construction at the receiving site</a:t>
            </a:r>
          </a:p>
          <a:p>
            <a:r>
              <a:rPr lang="en-US" sz="1800">
                <a:latin typeface="Roboto"/>
                <a:ea typeface="Roboto"/>
                <a:cs typeface="Roboto"/>
              </a:rPr>
              <a:t>Require maintenance agreement for sending site</a:t>
            </a:r>
          </a:p>
          <a:p>
            <a:r>
              <a:rPr lang="en-US" sz="1800">
                <a:latin typeface="Roboto"/>
                <a:ea typeface="Roboto"/>
                <a:cs typeface="Roboto"/>
              </a:rPr>
              <a:t>Prohibition of the demolition of the principal building at the sending site</a:t>
            </a:r>
          </a:p>
          <a:p>
            <a:pPr algn="just">
              <a:spcAft>
                <a:spcPts val="1200"/>
              </a:spcAft>
            </a:pPr>
            <a:r>
              <a:rPr lang="en-US" sz="1800">
                <a:latin typeface="Roboto" panose="02000000000000000000" pitchFamily="2" charset="0"/>
                <a:ea typeface="Roboto" panose="02000000000000000000" pitchFamily="2" charset="0"/>
                <a:cs typeface="Roboto" panose="02000000000000000000" pitchFamily="2" charset="0"/>
              </a:rPr>
              <a:t>Clarification: the new density for a receiving site establishes the base density for the purpose of the State Density Bonus Law</a:t>
            </a:r>
          </a:p>
          <a:p>
            <a:pPr algn="just">
              <a:spcAft>
                <a:spcPts val="1200"/>
              </a:spcAft>
            </a:pPr>
            <a:r>
              <a:rPr lang="en-US" sz="1800">
                <a:latin typeface="Roboto" panose="02000000000000000000" pitchFamily="2" charset="0"/>
                <a:ea typeface="Roboto" panose="02000000000000000000" pitchFamily="2" charset="0"/>
                <a:cs typeface="Roboto" panose="02000000000000000000" pitchFamily="2" charset="0"/>
              </a:rPr>
              <a:t>Clarification: additional height above the height maximum for the receiving site is based on the average size of dwelling units and can be achieved through the Design Review process</a:t>
            </a:r>
          </a:p>
          <a:p>
            <a:pPr marL="0" indent="0">
              <a:buNone/>
            </a:pPr>
            <a:endParaRPr lang="en-US" sz="1900">
              <a:latin typeface="Roboto"/>
              <a:ea typeface="Roboto"/>
              <a:cs typeface="Roboto"/>
            </a:endParaRPr>
          </a:p>
        </p:txBody>
      </p:sp>
      <p:grpSp>
        <p:nvGrpSpPr>
          <p:cNvPr id="5" name="Group 4">
            <a:extLst>
              <a:ext uri="{FF2B5EF4-FFF2-40B4-BE49-F238E27FC236}">
                <a16:creationId xmlns:a16="http://schemas.microsoft.com/office/drawing/2014/main" id="{F9F0E5F2-449A-D571-AAF7-D08165C0417B}"/>
              </a:ext>
            </a:extLst>
          </p:cNvPr>
          <p:cNvGrpSpPr/>
          <p:nvPr/>
        </p:nvGrpSpPr>
        <p:grpSpPr>
          <a:xfrm>
            <a:off x="0" y="6356350"/>
            <a:ext cx="12198096" cy="505530"/>
            <a:chOff x="-9065883" y="5981137"/>
            <a:chExt cx="21263979" cy="881253"/>
          </a:xfrm>
          <a:solidFill>
            <a:schemeClr val="bg2">
              <a:lumMod val="75000"/>
            </a:schemeClr>
          </a:solidFill>
        </p:grpSpPr>
        <p:sp>
          <p:nvSpPr>
            <p:cNvPr id="6" name="Rectangle 5">
              <a:extLst>
                <a:ext uri="{FF2B5EF4-FFF2-40B4-BE49-F238E27FC236}">
                  <a16:creationId xmlns:a16="http://schemas.microsoft.com/office/drawing/2014/main" id="{D2172132-AF37-930F-ABBD-9CA558295A3A}"/>
                </a:ext>
              </a:extLst>
            </p:cNvPr>
            <p:cNvSpPr/>
            <p:nvPr/>
          </p:nvSpPr>
          <p:spPr>
            <a:xfrm>
              <a:off x="-9065883" y="5981137"/>
              <a:ext cx="21263979" cy="876864"/>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mn-cs"/>
              </a:endParaRPr>
            </a:p>
          </p:txBody>
        </p:sp>
        <p:sp>
          <p:nvSpPr>
            <p:cNvPr id="7" name="TextBox 6">
              <a:extLst>
                <a:ext uri="{FF2B5EF4-FFF2-40B4-BE49-F238E27FC236}">
                  <a16:creationId xmlns:a16="http://schemas.microsoft.com/office/drawing/2014/main" id="{20470778-151F-8234-B900-B09734284F8B}"/>
                </a:ext>
              </a:extLst>
            </p:cNvPr>
            <p:cNvSpPr txBox="1"/>
            <p:nvPr/>
          </p:nvSpPr>
          <p:spPr>
            <a:xfrm>
              <a:off x="9844976" y="6003951"/>
              <a:ext cx="2338052" cy="858439"/>
            </a:xfrm>
            <a:prstGeom prst="rect">
              <a:avLst/>
            </a:prstGeom>
            <a:grpFill/>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The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Downtown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Oakland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Specific Plan</a:t>
              </a:r>
            </a:p>
          </p:txBody>
        </p:sp>
      </p:grpSp>
      <p:sp>
        <p:nvSpPr>
          <p:cNvPr id="8" name="TextBox 7">
            <a:extLst>
              <a:ext uri="{FF2B5EF4-FFF2-40B4-BE49-F238E27FC236}">
                <a16:creationId xmlns:a16="http://schemas.microsoft.com/office/drawing/2014/main" id="{11281451-B084-072E-C416-A893EA113611}"/>
              </a:ext>
            </a:extLst>
          </p:cNvPr>
          <p:cNvSpPr txBox="1"/>
          <p:nvPr/>
        </p:nvSpPr>
        <p:spPr>
          <a:xfrm>
            <a:off x="4304608" y="6430992"/>
            <a:ext cx="3200401" cy="369332"/>
          </a:xfrm>
          <a:prstGeom prst="rect">
            <a:avLst/>
          </a:prstGeom>
          <a:noFill/>
        </p:spPr>
        <p:txBody>
          <a:bodyPr wrap="square">
            <a:spAutoFit/>
          </a:bodyPr>
          <a:lstStyle/>
          <a:p>
            <a:r>
              <a:rPr lang="en-US">
                <a:solidFill>
                  <a:schemeClr val="bg1"/>
                </a:solidFill>
              </a:rPr>
              <a:t>CAG Meeting    |   MAY 9, 2024</a:t>
            </a:r>
          </a:p>
        </p:txBody>
      </p:sp>
    </p:spTree>
    <p:extLst>
      <p:ext uri="{BB962C8B-B14F-4D97-AF65-F5344CB8AC3E}">
        <p14:creationId xmlns:p14="http://schemas.microsoft.com/office/powerpoint/2010/main" val="3621344805"/>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1697" y="288658"/>
            <a:ext cx="11297552"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a:latin typeface="Roboto Black"/>
                <a:ea typeface="Roboto Black"/>
                <a:cs typeface="Calibri"/>
              </a:rPr>
              <a:t>AGENDA</a:t>
            </a:r>
            <a:endParaRPr kumimoji="0" lang="en-US" sz="3200" b="1" i="0" u="none" strike="noStrike" kern="0" cap="none" spc="0" normalizeH="0" baseline="0" noProof="0">
              <a:ln>
                <a:noFill/>
              </a:ln>
              <a:effectLst/>
              <a:uLnTx/>
              <a:uFillTx/>
              <a:latin typeface="Roboto Black"/>
              <a:ea typeface="Roboto Black"/>
              <a:cs typeface="Calibri"/>
            </a:endParaRPr>
          </a:p>
        </p:txBody>
      </p:sp>
      <p:cxnSp>
        <p:nvCxnSpPr>
          <p:cNvPr id="16" name="Straight Connector 15">
            <a:extLst>
              <a:ext uri="{FF2B5EF4-FFF2-40B4-BE49-F238E27FC236}">
                <a16:creationId xmlns:a16="http://schemas.microsoft.com/office/drawing/2014/main" id="{B9E8A652-CF3B-49FF-9D07-3C859B0751AF}"/>
              </a:ext>
            </a:extLst>
          </p:cNvPr>
          <p:cNvCxnSpPr>
            <a:cxnSpLocks/>
          </p:cNvCxnSpPr>
          <p:nvPr/>
        </p:nvCxnSpPr>
        <p:spPr>
          <a:xfrm>
            <a:off x="514350" y="873433"/>
            <a:ext cx="11204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54A148C-D19C-932B-1E64-77F4BB139E2E}"/>
              </a:ext>
            </a:extLst>
          </p:cNvPr>
          <p:cNvSpPr txBox="1"/>
          <p:nvPr/>
        </p:nvSpPr>
        <p:spPr>
          <a:xfrm>
            <a:off x="469831" y="996837"/>
            <a:ext cx="11189334" cy="4416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nSpc>
                <a:spcPct val="90000"/>
              </a:lnSpc>
              <a:spcBef>
                <a:spcPts val="1000"/>
              </a:spcBef>
              <a:buFont typeface="Arial" panose="020B0604020202020204" pitchFamily="34" charset="0"/>
              <a:buChar char="•"/>
            </a:pPr>
            <a:endParaRPr lang="en-US" sz="2800" b="1">
              <a:cs typeface="Calibri"/>
            </a:endParaRPr>
          </a:p>
          <a:p>
            <a:pPr>
              <a:lnSpc>
                <a:spcPct val="90000"/>
              </a:lnSpc>
              <a:spcBef>
                <a:spcPts val="1000"/>
              </a:spcBef>
            </a:pPr>
            <a:r>
              <a:rPr lang="en-US" sz="2800" b="1">
                <a:cs typeface="Calibri"/>
              </a:rPr>
              <a:t>Presentation</a:t>
            </a:r>
            <a:endParaRPr lang="en-US" sz="2800">
              <a:ea typeface="Calibri"/>
              <a:cs typeface="Calibri"/>
            </a:endParaRPr>
          </a:p>
          <a:p>
            <a:pPr marL="742950" lvl="1" indent="-285750">
              <a:lnSpc>
                <a:spcPct val="90000"/>
              </a:lnSpc>
              <a:spcBef>
                <a:spcPts val="500"/>
              </a:spcBef>
              <a:buFont typeface="Arial"/>
              <a:buChar char="•"/>
            </a:pPr>
            <a:r>
              <a:rPr lang="en-US" sz="2000">
                <a:cs typeface="Calibri"/>
              </a:rPr>
              <a:t>Process &amp; Timeline</a:t>
            </a:r>
          </a:p>
          <a:p>
            <a:pPr marL="742950" lvl="1" indent="-285750">
              <a:lnSpc>
                <a:spcPct val="90000"/>
              </a:lnSpc>
              <a:spcBef>
                <a:spcPts val="500"/>
              </a:spcBef>
              <a:buFont typeface="Arial"/>
              <a:buChar char="•"/>
            </a:pPr>
            <a:r>
              <a:rPr lang="en-US" sz="2000">
                <a:cs typeface="Calibri"/>
              </a:rPr>
              <a:t>Brief Recap of DOSP</a:t>
            </a:r>
          </a:p>
          <a:p>
            <a:pPr marL="742950" lvl="1" indent="-285750">
              <a:lnSpc>
                <a:spcPct val="90000"/>
              </a:lnSpc>
              <a:spcBef>
                <a:spcPts val="500"/>
              </a:spcBef>
              <a:buFont typeface="Arial"/>
              <a:buChar char="•"/>
            </a:pPr>
            <a:r>
              <a:rPr lang="en-US" sz="2000">
                <a:cs typeface="Calibri"/>
              </a:rPr>
              <a:t>General Plan Amendments and Change Since Draft</a:t>
            </a:r>
          </a:p>
          <a:p>
            <a:pPr marL="742950" lvl="1" indent="-285750">
              <a:lnSpc>
                <a:spcPct val="90000"/>
              </a:lnSpc>
              <a:spcBef>
                <a:spcPts val="500"/>
              </a:spcBef>
              <a:buFont typeface="Arial"/>
              <a:buChar char="•"/>
            </a:pPr>
            <a:r>
              <a:rPr lang="en-US" sz="2000">
                <a:cs typeface="Calibri"/>
              </a:rPr>
              <a:t>Zoning Amendments and Changes since Draft</a:t>
            </a:r>
            <a:endParaRPr lang="en-US" sz="2000">
              <a:ea typeface="Calibri"/>
              <a:cs typeface="Calibri"/>
            </a:endParaRPr>
          </a:p>
          <a:p>
            <a:pPr marL="742950" lvl="1" indent="-285750">
              <a:lnSpc>
                <a:spcPct val="90000"/>
              </a:lnSpc>
              <a:spcBef>
                <a:spcPts val="500"/>
              </a:spcBef>
              <a:buFont typeface="Arial"/>
              <a:buChar char="•"/>
            </a:pPr>
            <a:r>
              <a:rPr lang="en-US" sz="2000">
                <a:cs typeface="Calibri"/>
              </a:rPr>
              <a:t>EIR Findings and Response to Comments</a:t>
            </a:r>
            <a:endParaRPr lang="en-US" sz="2000">
              <a:ea typeface="Calibri" panose="020F0502020204030204"/>
              <a:cs typeface="Calibri"/>
            </a:endParaRPr>
          </a:p>
          <a:p>
            <a:pPr marL="742950" lvl="1" indent="-285750">
              <a:lnSpc>
                <a:spcPct val="90000"/>
              </a:lnSpc>
              <a:spcBef>
                <a:spcPts val="500"/>
              </a:spcBef>
              <a:buFont typeface="Arial"/>
              <a:buChar char="•"/>
            </a:pPr>
            <a:r>
              <a:rPr lang="en-US" sz="2000">
                <a:cs typeface="Calibri"/>
              </a:rPr>
              <a:t>Next Steps</a:t>
            </a:r>
            <a:endParaRPr lang="en-US" sz="2000">
              <a:ea typeface="Calibri"/>
              <a:cs typeface="Calibri"/>
            </a:endParaRPr>
          </a:p>
          <a:p>
            <a:pPr lvl="1">
              <a:lnSpc>
                <a:spcPct val="90000"/>
              </a:lnSpc>
              <a:spcBef>
                <a:spcPts val="500"/>
              </a:spcBef>
            </a:pPr>
            <a:endParaRPr lang="en-US" sz="2000">
              <a:cs typeface="Calibri"/>
            </a:endParaRPr>
          </a:p>
          <a:p>
            <a:pPr marL="0" lvl="1">
              <a:lnSpc>
                <a:spcPct val="90000"/>
              </a:lnSpc>
              <a:spcBef>
                <a:spcPts val="1000"/>
              </a:spcBef>
            </a:pPr>
            <a:r>
              <a:rPr lang="en-US" sz="2800" b="1">
                <a:cs typeface="Calibri"/>
              </a:rPr>
              <a:t>Q&amp;A</a:t>
            </a:r>
            <a:endParaRPr lang="en-US" sz="2800" b="1">
              <a:ea typeface="Calibri"/>
              <a:cs typeface="Calibri"/>
            </a:endParaRPr>
          </a:p>
          <a:p>
            <a:pPr marL="0" lvl="1">
              <a:lnSpc>
                <a:spcPct val="90000"/>
              </a:lnSpc>
              <a:spcBef>
                <a:spcPts val="1000"/>
              </a:spcBef>
            </a:pPr>
            <a:endParaRPr lang="en-US" sz="2800" b="1">
              <a:cs typeface="Calibri"/>
            </a:endParaRPr>
          </a:p>
        </p:txBody>
      </p:sp>
      <p:sp>
        <p:nvSpPr>
          <p:cNvPr id="4" name="Rectangle 3">
            <a:extLst>
              <a:ext uri="{FF2B5EF4-FFF2-40B4-BE49-F238E27FC236}">
                <a16:creationId xmlns:a16="http://schemas.microsoft.com/office/drawing/2014/main" id="{B4E4A03A-0221-46F1-83AA-7B272EAAD386}"/>
              </a:ext>
            </a:extLst>
          </p:cNvPr>
          <p:cNvSpPr/>
          <p:nvPr/>
        </p:nvSpPr>
        <p:spPr>
          <a:xfrm>
            <a:off x="0" y="6360567"/>
            <a:ext cx="12198096" cy="503012"/>
          </a:xfrm>
          <a:prstGeom prst="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defRPr/>
            </a:pPr>
            <a:r>
              <a:rPr lang="en-US" sz="1400" kern="0">
                <a:solidFill>
                  <a:schemeClr val="bg1"/>
                </a:solidFill>
                <a:latin typeface="Calibri"/>
                <a:ea typeface="Calibri"/>
                <a:cs typeface="Calibri"/>
              </a:rPr>
              <a:t>   </a:t>
            </a:r>
            <a:endParaRPr lang="en-US" sz="1400">
              <a:solidFill>
                <a:schemeClr val="bg1"/>
              </a:solidFill>
              <a:latin typeface="Calibri"/>
              <a:ea typeface="Calibri"/>
              <a:cs typeface="Calibri"/>
            </a:endParaRPr>
          </a:p>
        </p:txBody>
      </p:sp>
      <p:sp>
        <p:nvSpPr>
          <p:cNvPr id="2" name="Footer Placeholder 1">
            <a:extLst>
              <a:ext uri="{FF2B5EF4-FFF2-40B4-BE49-F238E27FC236}">
                <a16:creationId xmlns:a16="http://schemas.microsoft.com/office/drawing/2014/main" id="{C69061C9-B0C8-B3C7-86BF-F0BBC1EEA965}"/>
              </a:ext>
            </a:extLst>
          </p:cNvPr>
          <p:cNvSpPr>
            <a:spLocks noGrp="1"/>
          </p:cNvSpPr>
          <p:nvPr>
            <p:ph type="ftr" sz="quarter" idx="11"/>
          </p:nvPr>
        </p:nvSpPr>
        <p:spPr>
          <a:xfrm>
            <a:off x="4038600" y="6386779"/>
            <a:ext cx="4114800" cy="365125"/>
          </a:xfrm>
        </p:spPr>
        <p:txBody>
          <a:bodyPr/>
          <a:lstStyle/>
          <a:p>
            <a:r>
              <a:rPr lang="en-US"/>
              <a:t>CAG Meeting    |   MAY 9,  2024</a:t>
            </a:r>
          </a:p>
        </p:txBody>
      </p:sp>
      <p:sp>
        <p:nvSpPr>
          <p:cNvPr id="5" name="Slide Number Placeholder 4">
            <a:extLst>
              <a:ext uri="{FF2B5EF4-FFF2-40B4-BE49-F238E27FC236}">
                <a16:creationId xmlns:a16="http://schemas.microsoft.com/office/drawing/2014/main" id="{6CD88EDA-C8F9-B086-018D-A24B9E312196}"/>
              </a:ext>
            </a:extLst>
          </p:cNvPr>
          <p:cNvSpPr>
            <a:spLocks noGrp="1"/>
          </p:cNvSpPr>
          <p:nvPr>
            <p:ph type="sldNum" sz="quarter" idx="12"/>
          </p:nvPr>
        </p:nvSpPr>
        <p:spPr/>
        <p:txBody>
          <a:bodyPr/>
          <a:lstStyle/>
          <a:p>
            <a:fld id="{48F63A3B-78C7-47BE-AE5E-E10140E04643}" type="slidenum">
              <a:rPr lang="en-US" smtClean="0"/>
              <a:t>2</a:t>
            </a:fld>
            <a:endParaRPr lang="en-US"/>
          </a:p>
        </p:txBody>
      </p:sp>
      <p:sp>
        <p:nvSpPr>
          <p:cNvPr id="9" name="TextBox 8">
            <a:extLst>
              <a:ext uri="{FF2B5EF4-FFF2-40B4-BE49-F238E27FC236}">
                <a16:creationId xmlns:a16="http://schemas.microsoft.com/office/drawing/2014/main" id="{37C60A90-F14E-BE85-E70E-2AA24671ACA7}"/>
              </a:ext>
            </a:extLst>
          </p:cNvPr>
          <p:cNvSpPr txBox="1"/>
          <p:nvPr/>
        </p:nvSpPr>
        <p:spPr>
          <a:xfrm>
            <a:off x="10848227" y="6369436"/>
            <a:ext cx="1341225" cy="492443"/>
          </a:xfrm>
          <a:prstGeom prst="rect">
            <a:avLst/>
          </a:prstGeom>
          <a:solidFill>
            <a:schemeClr val="bg2">
              <a:lumMod val="75000"/>
            </a:schemeClr>
          </a:solidFill>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The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Downtown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Oakland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Specific Plan</a:t>
            </a:r>
          </a:p>
        </p:txBody>
      </p:sp>
    </p:spTree>
    <p:extLst>
      <p:ext uri="{BB962C8B-B14F-4D97-AF65-F5344CB8AC3E}">
        <p14:creationId xmlns:p14="http://schemas.microsoft.com/office/powerpoint/2010/main" val="1055988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04BDB18-1E3E-45BE-966D-A986F6964FA0}"/>
              </a:ext>
            </a:extLst>
          </p:cNvPr>
          <p:cNvSpPr txBox="1"/>
          <p:nvPr/>
        </p:nvSpPr>
        <p:spPr>
          <a:xfrm>
            <a:off x="421697" y="288658"/>
            <a:ext cx="11297552" cy="954107"/>
          </a:xfrm>
          <a:prstGeom prst="rect">
            <a:avLst/>
          </a:prstGeom>
          <a:noFill/>
        </p:spPr>
        <p:txBody>
          <a:bodyPr wrap="square" lIns="91440" tIns="45720" rIns="91440" bIns="45720" rtlCol="0" anchor="t">
            <a:spAutoFit/>
          </a:bodyPr>
          <a:lstStyle/>
          <a:p>
            <a:pPr>
              <a:defRPr/>
            </a:pPr>
            <a:fld id="{E071127D-301C-49A5-ACFF-5C88B37155B7}" type="slidenum">
              <a:rPr lang="en-US" sz="2400" b="1" kern="0" cap="all" smtClean="0">
                <a:solidFill>
                  <a:schemeClr val="bg1">
                    <a:lumMod val="50000"/>
                  </a:schemeClr>
                </a:solidFill>
                <a:latin typeface="Roboto Black"/>
                <a:ea typeface="Roboto Black"/>
                <a:cs typeface="Calibri"/>
              </a:rPr>
              <a:pPr>
                <a:defRPr/>
              </a:pPr>
              <a:t>20</a:t>
            </a:fld>
            <a:r>
              <a:rPr lang="en-US" sz="2400" b="1" kern="0" cap="all">
                <a:solidFill>
                  <a:schemeClr val="bg1">
                    <a:lumMod val="50000"/>
                  </a:schemeClr>
                </a:solidFill>
                <a:latin typeface="Roboto Black"/>
                <a:ea typeface="Roboto Black"/>
                <a:cs typeface="Calibri"/>
              </a:rPr>
              <a:t> | Zoning:</a:t>
            </a:r>
            <a:r>
              <a:rPr lang="en-US" sz="2400" b="1">
                <a:latin typeface="Roboto"/>
                <a:ea typeface="Calibri"/>
                <a:cs typeface="Arial"/>
              </a:rPr>
              <a:t> Special Districts </a:t>
            </a:r>
            <a:endParaRPr lang="en-US" sz="2400" b="1">
              <a:latin typeface="Calibri"/>
              <a:ea typeface="Roboto"/>
              <a:cs typeface="Arial"/>
            </a:endParaRPr>
          </a:p>
          <a:p>
            <a:pPr>
              <a:defRPr/>
            </a:pPr>
            <a:endParaRPr lang="en-US" sz="3200" b="1" kern="0" cap="all">
              <a:solidFill>
                <a:schemeClr val="tx1">
                  <a:lumMod val="95000"/>
                  <a:lumOff val="5000"/>
                </a:schemeClr>
              </a:solidFill>
              <a:latin typeface="Roboto Black" panose="02000000000000000000" pitchFamily="2" charset="0"/>
              <a:ea typeface="Roboto Black" panose="02000000000000000000" pitchFamily="2"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200D4657-F879-4651-824D-E53E38C952CF}"/>
              </a:ext>
            </a:extLst>
          </p:cNvPr>
          <p:cNvCxnSpPr>
            <a:cxnSpLocks/>
          </p:cNvCxnSpPr>
          <p:nvPr/>
        </p:nvCxnSpPr>
        <p:spPr>
          <a:xfrm>
            <a:off x="514350" y="831869"/>
            <a:ext cx="11204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76B30D23-77BF-DF17-C802-9219AC0FF8C3}"/>
              </a:ext>
            </a:extLst>
          </p:cNvPr>
          <p:cNvSpPr>
            <a:spLocks noGrp="1"/>
          </p:cNvSpPr>
          <p:nvPr>
            <p:ph idx="1"/>
          </p:nvPr>
        </p:nvSpPr>
        <p:spPr>
          <a:xfrm>
            <a:off x="511629" y="1007498"/>
            <a:ext cx="5369626" cy="5348845"/>
          </a:xfrm>
        </p:spPr>
        <p:txBody>
          <a:bodyPr vert="horz" lIns="91440" tIns="45720" rIns="91440" bIns="45720" rtlCol="0" anchor="t">
            <a:noAutofit/>
          </a:bodyPr>
          <a:lstStyle/>
          <a:p>
            <a:r>
              <a:rPr lang="en-US" sz="1600" b="1">
                <a:latin typeface="Roboto  "/>
                <a:ea typeface="Calibri"/>
                <a:cs typeface="Times New Roman"/>
              </a:rPr>
              <a:t>Sea Level Rise Combining Zone</a:t>
            </a:r>
            <a:r>
              <a:rPr lang="en-US" sz="1600">
                <a:latin typeface="Roboto  "/>
                <a:ea typeface="Calibri"/>
                <a:cs typeface="Times New Roman"/>
              </a:rPr>
              <a:t>: Requires Adaptation Plans for new construction, including planned unit development (PUD) and infrastructure upgrades in Victory Court. </a:t>
            </a:r>
          </a:p>
          <a:p>
            <a:pPr lvl="1"/>
            <a:r>
              <a:rPr lang="en-US" sz="1600" b="1">
                <a:latin typeface="Roboto  "/>
                <a:ea typeface="Calibri"/>
                <a:cs typeface="Times New Roman"/>
              </a:rPr>
              <a:t>Changes: </a:t>
            </a:r>
            <a:r>
              <a:rPr lang="en-US" sz="1600">
                <a:latin typeface="Roboto  "/>
                <a:ea typeface="Calibri"/>
                <a:cs typeface="Times New Roman"/>
              </a:rPr>
              <a:t>more details on required sea level rise adaptation plans.</a:t>
            </a:r>
          </a:p>
          <a:p>
            <a:r>
              <a:rPr lang="en-US" sz="1600" b="1">
                <a:latin typeface="Roboto  "/>
                <a:ea typeface="Calibri"/>
                <a:cs typeface="Times New Roman"/>
              </a:rPr>
              <a:t>I-880 Freeway Zoning:</a:t>
            </a:r>
            <a:r>
              <a:rPr lang="en-US" sz="1600">
                <a:latin typeface="Roboto  "/>
                <a:ea typeface="Calibri"/>
                <a:cs typeface="Times New Roman"/>
              </a:rPr>
              <a:t> Creates three separate zones within the freeway right-of-way to allow broad uses adjacent to industrial areas while providing a more pedestrian-friendly environment in key pedestrian under-crossings. Prohibits storage uses; requires curb, gutter and landscaping requirements for parking facilities; and encourages Caltrans to allow pop-up stores and recreational uses to activate the spaces under and adjacent to the freeway</a:t>
            </a:r>
            <a:r>
              <a:rPr lang="en-US" sz="1800">
                <a:latin typeface="Roboto  "/>
                <a:ea typeface="Calibri"/>
                <a:cs typeface="Times New Roman"/>
              </a:rPr>
              <a:t>.</a:t>
            </a:r>
          </a:p>
          <a:p>
            <a:pPr lvl="1"/>
            <a:r>
              <a:rPr lang="en-US" sz="1600">
                <a:latin typeface="Roboto  "/>
                <a:cs typeface="Times New Roman"/>
              </a:rPr>
              <a:t>No significant changes</a:t>
            </a:r>
          </a:p>
          <a:p>
            <a:r>
              <a:rPr lang="en-US" sz="1600" b="1">
                <a:latin typeface="Roboto  "/>
                <a:ea typeface="Calibri"/>
                <a:cs typeface="Times New Roman"/>
              </a:rPr>
              <a:t>Employment Priority Sites:</a:t>
            </a:r>
            <a:r>
              <a:rPr lang="en-US" sz="1600">
                <a:latin typeface="Roboto  "/>
                <a:ea typeface="Calibri"/>
                <a:cs typeface="Times New Roman"/>
              </a:rPr>
              <a:t> For projects at designated key sites near transit to establish dwelling units, a project must include at least 40% of the maximum non-residential FAR.</a:t>
            </a:r>
          </a:p>
          <a:p>
            <a:pPr lvl="1"/>
            <a:r>
              <a:rPr lang="en-US" sz="1600" b="1">
                <a:latin typeface="Roboto  "/>
                <a:ea typeface="Calibri"/>
                <a:cs typeface="Times New Roman"/>
              </a:rPr>
              <a:t>Changes: </a:t>
            </a:r>
            <a:r>
              <a:rPr lang="en-US" sz="1600">
                <a:latin typeface="Roboto  "/>
                <a:ea typeface="Calibri"/>
                <a:cs typeface="Times New Roman"/>
              </a:rPr>
              <a:t>requirement for non-residential FAR required in order to build residential units reduced from 60% to 40%. </a:t>
            </a:r>
          </a:p>
          <a:p>
            <a:pPr lvl="1"/>
            <a:endParaRPr lang="en-US" sz="1300">
              <a:latin typeface="Roboto  "/>
              <a:ea typeface="Calibri"/>
              <a:cs typeface="Times New Roman"/>
            </a:endParaRPr>
          </a:p>
          <a:p>
            <a:endParaRPr lang="en-US" sz="1600">
              <a:latin typeface="Roboto"/>
              <a:ea typeface="Calibri"/>
              <a:cs typeface="Calibri"/>
            </a:endParaRPr>
          </a:p>
        </p:txBody>
      </p:sp>
      <p:sp>
        <p:nvSpPr>
          <p:cNvPr id="2" name="Footer Placeholder 1">
            <a:extLst>
              <a:ext uri="{FF2B5EF4-FFF2-40B4-BE49-F238E27FC236}">
                <a16:creationId xmlns:a16="http://schemas.microsoft.com/office/drawing/2014/main" id="{778A71EA-DA87-6BE4-7601-BEACA0DB53B9}"/>
              </a:ext>
            </a:extLst>
          </p:cNvPr>
          <p:cNvSpPr>
            <a:spLocks noGrp="1"/>
          </p:cNvSpPr>
          <p:nvPr>
            <p:ph type="ftr" sz="quarter" idx="11"/>
          </p:nvPr>
        </p:nvSpPr>
        <p:spPr/>
        <p:txBody>
          <a:bodyPr/>
          <a:lstStyle/>
          <a:p>
            <a:r>
              <a:rPr lang="en-US"/>
              <a:t>DOSP BRIEFINGS   |   APRIL - MAY  2024</a:t>
            </a:r>
          </a:p>
        </p:txBody>
      </p:sp>
      <p:pic>
        <p:nvPicPr>
          <p:cNvPr id="5" name="Picture 4">
            <a:extLst>
              <a:ext uri="{FF2B5EF4-FFF2-40B4-BE49-F238E27FC236}">
                <a16:creationId xmlns:a16="http://schemas.microsoft.com/office/drawing/2014/main" id="{49A17FB4-86CE-7DC8-0E56-0F5EE006F748}"/>
              </a:ext>
            </a:extLst>
          </p:cNvPr>
          <p:cNvPicPr>
            <a:picLocks noChangeAspect="1"/>
          </p:cNvPicPr>
          <p:nvPr/>
        </p:nvPicPr>
        <p:blipFill>
          <a:blip r:embed="rId3"/>
          <a:stretch>
            <a:fillRect/>
          </a:stretch>
        </p:blipFill>
        <p:spPr>
          <a:xfrm>
            <a:off x="7221682" y="3752"/>
            <a:ext cx="4970317" cy="3422117"/>
          </a:xfrm>
          <a:prstGeom prst="rect">
            <a:avLst/>
          </a:prstGeom>
        </p:spPr>
      </p:pic>
      <p:pic>
        <p:nvPicPr>
          <p:cNvPr id="7" name="Picture 6">
            <a:extLst>
              <a:ext uri="{FF2B5EF4-FFF2-40B4-BE49-F238E27FC236}">
                <a16:creationId xmlns:a16="http://schemas.microsoft.com/office/drawing/2014/main" id="{99070F17-CA3F-2C31-52BF-6FED4C9F85D2}"/>
              </a:ext>
            </a:extLst>
          </p:cNvPr>
          <p:cNvPicPr>
            <a:picLocks noChangeAspect="1"/>
          </p:cNvPicPr>
          <p:nvPr/>
        </p:nvPicPr>
        <p:blipFill rotWithShape="1">
          <a:blip r:embed="rId4"/>
          <a:srcRect l="7907" r="5822"/>
          <a:stretch/>
        </p:blipFill>
        <p:spPr>
          <a:xfrm>
            <a:off x="7221682" y="3511202"/>
            <a:ext cx="4970317" cy="3342952"/>
          </a:xfrm>
          <a:prstGeom prst="rect">
            <a:avLst/>
          </a:prstGeom>
        </p:spPr>
      </p:pic>
    </p:spTree>
    <p:extLst>
      <p:ext uri="{BB962C8B-B14F-4D97-AF65-F5344CB8AC3E}">
        <p14:creationId xmlns:p14="http://schemas.microsoft.com/office/powerpoint/2010/main" val="1566483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04BDB18-1E3E-45BE-966D-A986F6964FA0}"/>
              </a:ext>
            </a:extLst>
          </p:cNvPr>
          <p:cNvSpPr txBox="1"/>
          <p:nvPr/>
        </p:nvSpPr>
        <p:spPr>
          <a:xfrm>
            <a:off x="421697" y="288658"/>
            <a:ext cx="11297552" cy="1077218"/>
          </a:xfrm>
          <a:prstGeom prst="rect">
            <a:avLst/>
          </a:prstGeom>
          <a:noFill/>
        </p:spPr>
        <p:txBody>
          <a:bodyPr wrap="square" lIns="91440" tIns="45720" rIns="91440" bIns="45720" rtlCol="0" anchor="t">
            <a:spAutoFit/>
          </a:bodyPr>
          <a:lstStyle/>
          <a:p>
            <a:pPr>
              <a:defRPr/>
            </a:pPr>
            <a:fld id="{E071127D-301C-49A5-ACFF-5C88B37155B7}" type="slidenum">
              <a:rPr lang="en-US" sz="3200" b="1" kern="0" cap="all" smtClean="0">
                <a:solidFill>
                  <a:schemeClr val="bg1">
                    <a:lumMod val="50000"/>
                  </a:schemeClr>
                </a:solidFill>
                <a:latin typeface="Roboto Black"/>
                <a:ea typeface="Roboto Black"/>
                <a:cs typeface="Calibri"/>
              </a:rPr>
              <a:pPr>
                <a:defRPr/>
              </a:pPr>
              <a:t>21</a:t>
            </a:fld>
            <a:r>
              <a:rPr lang="en-US" sz="3200" b="1" kern="0" cap="all">
                <a:solidFill>
                  <a:schemeClr val="bg1">
                    <a:lumMod val="50000"/>
                  </a:schemeClr>
                </a:solidFill>
                <a:latin typeface="Roboto Black"/>
                <a:ea typeface="Roboto Black"/>
                <a:cs typeface="Calibri"/>
              </a:rPr>
              <a:t> | Zoning:</a:t>
            </a:r>
            <a:r>
              <a:rPr lang="en-US" sz="3200" b="1">
                <a:latin typeface="Roboto"/>
                <a:ea typeface="Calibri"/>
                <a:cs typeface="Arial"/>
              </a:rPr>
              <a:t> Special Districts  </a:t>
            </a:r>
            <a:endParaRPr lang="en-US" sz="3200" b="1">
              <a:latin typeface="Calibri"/>
              <a:ea typeface="Roboto"/>
              <a:cs typeface="Arial"/>
            </a:endParaRPr>
          </a:p>
          <a:p>
            <a:pPr>
              <a:defRPr/>
            </a:pPr>
            <a:endParaRPr lang="en-US" sz="3200" b="1" kern="0" cap="all">
              <a:solidFill>
                <a:schemeClr val="tx1">
                  <a:lumMod val="95000"/>
                  <a:lumOff val="5000"/>
                </a:schemeClr>
              </a:solidFill>
              <a:latin typeface="Roboto Black" panose="02000000000000000000" pitchFamily="2" charset="0"/>
              <a:ea typeface="Roboto Black" panose="02000000000000000000" pitchFamily="2"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200D4657-F879-4651-824D-E53E38C952CF}"/>
              </a:ext>
            </a:extLst>
          </p:cNvPr>
          <p:cNvCxnSpPr>
            <a:cxnSpLocks/>
          </p:cNvCxnSpPr>
          <p:nvPr/>
        </p:nvCxnSpPr>
        <p:spPr>
          <a:xfrm>
            <a:off x="514350" y="873433"/>
            <a:ext cx="11204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Content Placeholder 5">
            <a:extLst>
              <a:ext uri="{FF2B5EF4-FFF2-40B4-BE49-F238E27FC236}">
                <a16:creationId xmlns:a16="http://schemas.microsoft.com/office/drawing/2014/main" id="{EF14AFAA-E39E-465B-9377-EA2849296AE7}"/>
              </a:ext>
            </a:extLst>
          </p:cNvPr>
          <p:cNvSpPr txBox="1">
            <a:spLocks/>
          </p:cNvSpPr>
          <p:nvPr/>
        </p:nvSpPr>
        <p:spPr>
          <a:xfrm>
            <a:off x="422729" y="877190"/>
            <a:ext cx="11477989" cy="5202264"/>
          </a:xfrm>
          <a:prstGeom prst="rect">
            <a:avLst/>
          </a:prstGeom>
          <a:solidFill>
            <a:schemeClr val="bg1">
              <a:alpha val="67000"/>
            </a:schemeClr>
          </a:solidFill>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rtl="0">
              <a:lnSpc>
                <a:spcPct val="65949"/>
              </a:lnSpc>
              <a:buNone/>
            </a:pPr>
            <a:endParaRPr lang="en-US" sz="1800">
              <a:highlight>
                <a:srgbClr val="EDEBE9"/>
              </a:highlight>
              <a:latin typeface="Roboto"/>
              <a:ea typeface="Calibri"/>
              <a:cs typeface="Arial"/>
            </a:endParaRPr>
          </a:p>
        </p:txBody>
      </p:sp>
      <p:sp>
        <p:nvSpPr>
          <p:cNvPr id="4" name="Content Placeholder 2">
            <a:extLst>
              <a:ext uri="{FF2B5EF4-FFF2-40B4-BE49-F238E27FC236}">
                <a16:creationId xmlns:a16="http://schemas.microsoft.com/office/drawing/2014/main" id="{76B30D23-77BF-DF17-C802-9219AC0FF8C3}"/>
              </a:ext>
            </a:extLst>
          </p:cNvPr>
          <p:cNvSpPr>
            <a:spLocks noGrp="1"/>
          </p:cNvSpPr>
          <p:nvPr>
            <p:ph idx="1"/>
          </p:nvPr>
        </p:nvSpPr>
        <p:spPr>
          <a:xfrm>
            <a:off x="511629" y="1007498"/>
            <a:ext cx="5313273" cy="5348852"/>
          </a:xfrm>
        </p:spPr>
        <p:txBody>
          <a:bodyPr vert="horz" lIns="91440" tIns="45720" rIns="91440" bIns="45720" rtlCol="0" anchor="t">
            <a:noAutofit/>
          </a:bodyPr>
          <a:lstStyle/>
          <a:p>
            <a:pPr marL="0" indent="0">
              <a:buNone/>
            </a:pPr>
            <a:r>
              <a:rPr lang="en-US" sz="2000" b="1">
                <a:latin typeface="Roboto  "/>
                <a:ea typeface="Calibri"/>
                <a:cs typeface="Times New Roman"/>
              </a:rPr>
              <a:t>Black Arts Movement and Business District (BAMBD) Arts &amp; Culture Combining Zone:</a:t>
            </a:r>
            <a:r>
              <a:rPr lang="en-US" sz="2000">
                <a:latin typeface="Roboto  "/>
                <a:ea typeface="Calibri"/>
                <a:cs typeface="Times New Roman"/>
              </a:rPr>
              <a:t> </a:t>
            </a:r>
          </a:p>
          <a:p>
            <a:r>
              <a:rPr lang="en-US" sz="1600">
                <a:latin typeface="Roboto  "/>
                <a:ea typeface="Calibri"/>
                <a:cs typeface="Times New Roman"/>
              </a:rPr>
              <a:t>Subsection of the broader BAMBD</a:t>
            </a:r>
          </a:p>
          <a:p>
            <a:r>
              <a:rPr lang="en-US" sz="1600">
                <a:latin typeface="Roboto  "/>
                <a:ea typeface="Calibri"/>
                <a:cs typeface="Times New Roman"/>
              </a:rPr>
              <a:t>Definition of BAMBD Arts &amp; Culture activities is broad; includes many cultural businesses and other institutions</a:t>
            </a:r>
          </a:p>
          <a:p>
            <a:r>
              <a:rPr lang="en-US" sz="1600">
                <a:latin typeface="Roboto  "/>
                <a:ea typeface="Calibri"/>
                <a:cs typeface="Times New Roman"/>
              </a:rPr>
              <a:t>Supported by ZIP below market-rate commercial space benefit &amp; master leasing/tenanting program.    </a:t>
            </a:r>
            <a:endParaRPr lang="en-US" sz="1600" b="1" i="1">
              <a:latin typeface="Roboto" panose="02000000000000000000" pitchFamily="2" charset="0"/>
              <a:ea typeface="Roboto" panose="02000000000000000000" pitchFamily="2" charset="0"/>
              <a:cs typeface="Roboto" panose="02000000000000000000" pitchFamily="2" charset="0"/>
            </a:endParaRPr>
          </a:p>
          <a:p>
            <a:pPr marL="0" indent="0">
              <a:buNone/>
            </a:pPr>
            <a:r>
              <a:rPr lang="en-US" sz="1600" b="1" i="1">
                <a:latin typeface="Roboto" panose="02000000000000000000" pitchFamily="2" charset="0"/>
                <a:ea typeface="Roboto" panose="02000000000000000000" pitchFamily="2" charset="0"/>
                <a:cs typeface="Roboto" panose="02000000000000000000" pitchFamily="2" charset="0"/>
              </a:rPr>
              <a:t>Changes since Draft </a:t>
            </a:r>
          </a:p>
          <a:p>
            <a:pPr lvl="1"/>
            <a:r>
              <a:rPr lang="en-US" sz="1600">
                <a:latin typeface="Roboto  "/>
                <a:ea typeface="Calibri"/>
                <a:cs typeface="Times New Roman"/>
              </a:rPr>
              <a:t>Applies to an initial pilot area instead of three nodes</a:t>
            </a:r>
          </a:p>
          <a:p>
            <a:pPr lvl="1"/>
            <a:r>
              <a:rPr lang="en-US" sz="1600">
                <a:latin typeface="Roboto  "/>
                <a:ea typeface="Calibri"/>
                <a:cs typeface="Times New Roman"/>
              </a:rPr>
              <a:t>Land use requirements apply to all ground-floor land uses instead of new development only</a:t>
            </a:r>
          </a:p>
          <a:p>
            <a:pPr lvl="1"/>
            <a:r>
              <a:rPr lang="en-US" sz="1600">
                <a:latin typeface="Roboto  "/>
                <a:ea typeface="Calibri"/>
                <a:cs typeface="Times New Roman"/>
              </a:rPr>
              <a:t>Instead of requiring 50% of space be dedicated to BAMBD Arts &amp; Culture activities, </a:t>
            </a:r>
            <a:r>
              <a:rPr lang="en-US" sz="1600" i="1">
                <a:latin typeface="Roboto  "/>
                <a:ea typeface="Calibri"/>
                <a:cs typeface="Times New Roman"/>
              </a:rPr>
              <a:t>all</a:t>
            </a:r>
            <a:r>
              <a:rPr lang="en-US" sz="1600">
                <a:latin typeface="Roboto  "/>
                <a:ea typeface="Calibri"/>
                <a:cs typeface="Times New Roman"/>
              </a:rPr>
              <a:t> ground floor land uses must be BAMBD Arts &amp; Culture Activities to be permitted by right</a:t>
            </a:r>
          </a:p>
          <a:p>
            <a:pPr lvl="1"/>
            <a:r>
              <a:rPr lang="en-US" sz="1600">
                <a:latin typeface="Roboto  "/>
                <a:ea typeface="Calibri"/>
                <a:cs typeface="Times New Roman"/>
              </a:rPr>
              <a:t>Other activities are possible with a minor Conditional Use Permit (CUP) </a:t>
            </a:r>
          </a:p>
          <a:p>
            <a:pPr lvl="1"/>
            <a:endParaRPr lang="en-US" sz="1300">
              <a:latin typeface="Roboto  "/>
              <a:ea typeface="Calibri"/>
              <a:cs typeface="Times New Roman"/>
            </a:endParaRPr>
          </a:p>
        </p:txBody>
      </p:sp>
      <p:sp>
        <p:nvSpPr>
          <p:cNvPr id="2" name="Footer Placeholder 1">
            <a:extLst>
              <a:ext uri="{FF2B5EF4-FFF2-40B4-BE49-F238E27FC236}">
                <a16:creationId xmlns:a16="http://schemas.microsoft.com/office/drawing/2014/main" id="{778A71EA-DA87-6BE4-7601-BEACA0DB53B9}"/>
              </a:ext>
            </a:extLst>
          </p:cNvPr>
          <p:cNvSpPr>
            <a:spLocks noGrp="1"/>
          </p:cNvSpPr>
          <p:nvPr>
            <p:ph type="ftr" sz="quarter" idx="11"/>
          </p:nvPr>
        </p:nvSpPr>
        <p:spPr/>
        <p:txBody>
          <a:bodyPr/>
          <a:lstStyle/>
          <a:p>
            <a:r>
              <a:rPr lang="en-US"/>
              <a:t>DOSP BRIEFINGS   |   APRIL - MAY  2024</a:t>
            </a:r>
          </a:p>
        </p:txBody>
      </p:sp>
      <p:pic>
        <p:nvPicPr>
          <p:cNvPr id="6" name="Picture 5">
            <a:extLst>
              <a:ext uri="{FF2B5EF4-FFF2-40B4-BE49-F238E27FC236}">
                <a16:creationId xmlns:a16="http://schemas.microsoft.com/office/drawing/2014/main" id="{7F9F32AE-2831-E44B-2649-1F60D0CC7D81}"/>
              </a:ext>
            </a:extLst>
          </p:cNvPr>
          <p:cNvPicPr>
            <a:picLocks noChangeAspect="1"/>
          </p:cNvPicPr>
          <p:nvPr/>
        </p:nvPicPr>
        <p:blipFill rotWithShape="1">
          <a:blip r:embed="rId4"/>
          <a:srcRect l="7100" r="1494" b="1991"/>
          <a:stretch/>
        </p:blipFill>
        <p:spPr>
          <a:xfrm>
            <a:off x="6367099" y="877190"/>
            <a:ext cx="5824901" cy="5961868"/>
          </a:xfrm>
          <a:prstGeom prst="rect">
            <a:avLst/>
          </a:prstGeom>
        </p:spPr>
      </p:pic>
    </p:spTree>
    <p:extLst>
      <p:ext uri="{BB962C8B-B14F-4D97-AF65-F5344CB8AC3E}">
        <p14:creationId xmlns:p14="http://schemas.microsoft.com/office/powerpoint/2010/main" val="1107120445"/>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04BDB18-1E3E-45BE-966D-A986F6964FA0}"/>
              </a:ext>
            </a:extLst>
          </p:cNvPr>
          <p:cNvSpPr txBox="1"/>
          <p:nvPr/>
        </p:nvSpPr>
        <p:spPr>
          <a:xfrm>
            <a:off x="421697" y="288658"/>
            <a:ext cx="5000106" cy="1569660"/>
          </a:xfrm>
          <a:prstGeom prst="rect">
            <a:avLst/>
          </a:prstGeom>
          <a:noFill/>
        </p:spPr>
        <p:txBody>
          <a:bodyPr wrap="square" lIns="91440" tIns="45720" rIns="91440" bIns="45720" rtlCol="0" anchor="t">
            <a:spAutoFit/>
          </a:bodyPr>
          <a:lstStyle/>
          <a:p>
            <a:pPr>
              <a:defRPr/>
            </a:pPr>
            <a:fld id="{E071127D-301C-49A5-ACFF-5C88B37155B7}" type="slidenum">
              <a:rPr lang="en-US" sz="3200" b="1" kern="0" cap="all" smtClean="0">
                <a:solidFill>
                  <a:schemeClr val="bg1">
                    <a:lumMod val="50000"/>
                  </a:schemeClr>
                </a:solidFill>
                <a:latin typeface="Roboto Black"/>
                <a:ea typeface="Roboto Black"/>
                <a:cs typeface="Calibri"/>
              </a:rPr>
              <a:pPr>
                <a:defRPr/>
              </a:pPr>
              <a:t>22</a:t>
            </a:fld>
            <a:r>
              <a:rPr lang="en-US" sz="3200" b="1" kern="0" cap="all">
                <a:solidFill>
                  <a:schemeClr val="bg1">
                    <a:lumMod val="50000"/>
                  </a:schemeClr>
                </a:solidFill>
                <a:latin typeface="Roboto Black"/>
                <a:ea typeface="Roboto Black"/>
                <a:cs typeface="Calibri"/>
              </a:rPr>
              <a:t> | Zoning:</a:t>
            </a:r>
            <a:r>
              <a:rPr lang="en-US" sz="3200" b="1">
                <a:latin typeface="Roboto"/>
                <a:ea typeface="Calibri"/>
                <a:cs typeface="Arial"/>
              </a:rPr>
              <a:t> </a:t>
            </a:r>
          </a:p>
          <a:p>
            <a:pPr>
              <a:defRPr/>
            </a:pPr>
            <a:r>
              <a:rPr lang="en-US" sz="3200" b="1">
                <a:latin typeface="Roboto"/>
                <a:ea typeface="Calibri"/>
                <a:cs typeface="Arial"/>
              </a:rPr>
              <a:t>Special Districts </a:t>
            </a:r>
            <a:endParaRPr lang="en-US" sz="3200" b="1">
              <a:latin typeface="Calibri"/>
              <a:ea typeface="Roboto"/>
              <a:cs typeface="Arial"/>
            </a:endParaRPr>
          </a:p>
          <a:p>
            <a:pPr>
              <a:defRPr/>
            </a:pPr>
            <a:endParaRPr lang="en-US" sz="3200" b="1" kern="0" cap="all">
              <a:solidFill>
                <a:schemeClr val="tx1">
                  <a:lumMod val="95000"/>
                  <a:lumOff val="5000"/>
                </a:schemeClr>
              </a:solidFill>
              <a:latin typeface="Roboto Black" panose="02000000000000000000" pitchFamily="2" charset="0"/>
              <a:ea typeface="Roboto Black" panose="02000000000000000000" pitchFamily="2"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200D4657-F879-4651-824D-E53E38C952CF}"/>
              </a:ext>
            </a:extLst>
          </p:cNvPr>
          <p:cNvCxnSpPr>
            <a:cxnSpLocks/>
          </p:cNvCxnSpPr>
          <p:nvPr/>
        </p:nvCxnSpPr>
        <p:spPr>
          <a:xfrm>
            <a:off x="421697" y="1427633"/>
            <a:ext cx="11204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76B30D23-77BF-DF17-C802-9219AC0FF8C3}"/>
              </a:ext>
            </a:extLst>
          </p:cNvPr>
          <p:cNvSpPr>
            <a:spLocks noGrp="1"/>
          </p:cNvSpPr>
          <p:nvPr>
            <p:ph idx="1"/>
          </p:nvPr>
        </p:nvSpPr>
        <p:spPr>
          <a:xfrm>
            <a:off x="421697" y="1751114"/>
            <a:ext cx="4527962" cy="4740188"/>
          </a:xfrm>
        </p:spPr>
        <p:txBody>
          <a:bodyPr vert="horz" lIns="91440" tIns="45720" rIns="91440" bIns="45720" rtlCol="0" anchor="t">
            <a:noAutofit/>
          </a:bodyPr>
          <a:lstStyle/>
          <a:p>
            <a:r>
              <a:rPr lang="en-US" sz="1600" b="1">
                <a:latin typeface="Roboto  "/>
                <a:ea typeface="Calibri"/>
                <a:cs typeface="Times New Roman"/>
              </a:rPr>
              <a:t>Green Loop &amp; Lake Merritt Channel:</a:t>
            </a:r>
            <a:r>
              <a:rPr lang="en-US" sz="1600">
                <a:latin typeface="Roboto  "/>
                <a:ea typeface="Calibri"/>
                <a:cs typeface="Times New Roman"/>
              </a:rPr>
              <a:t> Requires frontage and landscaping elements along the Green Loop and a minimum 60’ landscaped setback from the Lake Merritt Channel.    </a:t>
            </a:r>
          </a:p>
          <a:p>
            <a:r>
              <a:rPr lang="en-US" sz="1600">
                <a:latin typeface="Roboto  "/>
                <a:ea typeface="Calibri"/>
                <a:cs typeface="Times New Roman"/>
              </a:rPr>
              <a:t>Green Loop includes a series of streetscape and mobility improvements to fill in gaps within the existing network and connect downtown and surrounding neighborhoods with waterfront, cultural and entertainment areas.  </a:t>
            </a:r>
          </a:p>
          <a:p>
            <a:pPr lvl="1"/>
            <a:r>
              <a:rPr lang="en-US" sz="1600">
                <a:latin typeface="Roboto  "/>
                <a:cs typeface="Times New Roman"/>
              </a:rPr>
              <a:t>No significant changes</a:t>
            </a:r>
          </a:p>
          <a:p>
            <a:endParaRPr lang="en-US" sz="1300">
              <a:latin typeface="Roboto  "/>
              <a:ea typeface="Calibri"/>
              <a:cs typeface="Times New Roman"/>
            </a:endParaRPr>
          </a:p>
        </p:txBody>
      </p:sp>
      <p:sp>
        <p:nvSpPr>
          <p:cNvPr id="2" name="Footer Placeholder 1">
            <a:extLst>
              <a:ext uri="{FF2B5EF4-FFF2-40B4-BE49-F238E27FC236}">
                <a16:creationId xmlns:a16="http://schemas.microsoft.com/office/drawing/2014/main" id="{778A71EA-DA87-6BE4-7601-BEACA0DB53B9}"/>
              </a:ext>
            </a:extLst>
          </p:cNvPr>
          <p:cNvSpPr>
            <a:spLocks noGrp="1"/>
          </p:cNvSpPr>
          <p:nvPr>
            <p:ph type="ftr" sz="quarter" idx="11"/>
          </p:nvPr>
        </p:nvSpPr>
        <p:spPr/>
        <p:txBody>
          <a:bodyPr/>
          <a:lstStyle/>
          <a:p>
            <a:r>
              <a:rPr lang="en-US"/>
              <a:t>DOSP BRIEFINGS   |   APRIL - MAY  2024</a:t>
            </a:r>
          </a:p>
        </p:txBody>
      </p:sp>
      <p:pic>
        <p:nvPicPr>
          <p:cNvPr id="5" name="Picture 4">
            <a:extLst>
              <a:ext uri="{FF2B5EF4-FFF2-40B4-BE49-F238E27FC236}">
                <a16:creationId xmlns:a16="http://schemas.microsoft.com/office/drawing/2014/main" id="{790BCD65-A378-C6A2-5C76-5DAB455062EB}"/>
              </a:ext>
            </a:extLst>
          </p:cNvPr>
          <p:cNvPicPr>
            <a:picLocks noChangeAspect="1"/>
          </p:cNvPicPr>
          <p:nvPr/>
        </p:nvPicPr>
        <p:blipFill>
          <a:blip r:embed="rId3"/>
          <a:stretch>
            <a:fillRect/>
          </a:stretch>
        </p:blipFill>
        <p:spPr>
          <a:xfrm>
            <a:off x="5688870" y="0"/>
            <a:ext cx="6478915" cy="6858000"/>
          </a:xfrm>
          <a:prstGeom prst="rect">
            <a:avLst/>
          </a:prstGeom>
        </p:spPr>
      </p:pic>
    </p:spTree>
    <p:extLst>
      <p:ext uri="{BB962C8B-B14F-4D97-AF65-F5344CB8AC3E}">
        <p14:creationId xmlns:p14="http://schemas.microsoft.com/office/powerpoint/2010/main" val="2046532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B3B5C1-EE45-A6FC-7C3B-9E249BD5EF98}"/>
              </a:ext>
            </a:extLst>
          </p:cNvPr>
          <p:cNvPicPr>
            <a:picLocks noChangeAspect="1"/>
          </p:cNvPicPr>
          <p:nvPr/>
        </p:nvPicPr>
        <p:blipFill rotWithShape="1">
          <a:blip r:embed="rId3">
            <a:extLst>
              <a:ext uri="{28A0092B-C50C-407E-A947-70E740481C1C}">
                <a14:useLocalDpi xmlns:a14="http://schemas.microsoft.com/office/drawing/2010/main" val="0"/>
              </a:ext>
            </a:extLst>
          </a:blip>
          <a:srcRect t="11263" b="21953"/>
          <a:stretch/>
        </p:blipFill>
        <p:spPr>
          <a:xfrm>
            <a:off x="0" y="873433"/>
            <a:ext cx="12191999" cy="5487974"/>
          </a:xfrm>
          <a:prstGeom prst="rect">
            <a:avLst/>
          </a:prstGeom>
        </p:spPr>
      </p:pic>
      <p:sp>
        <p:nvSpPr>
          <p:cNvPr id="9" name="TextBox 8">
            <a:extLst>
              <a:ext uri="{FF2B5EF4-FFF2-40B4-BE49-F238E27FC236}">
                <a16:creationId xmlns:a16="http://schemas.microsoft.com/office/drawing/2014/main" id="{904BDB18-1E3E-45BE-966D-A986F6964FA0}"/>
              </a:ext>
            </a:extLst>
          </p:cNvPr>
          <p:cNvSpPr txBox="1"/>
          <p:nvPr/>
        </p:nvSpPr>
        <p:spPr>
          <a:xfrm>
            <a:off x="421697" y="279231"/>
            <a:ext cx="11297552" cy="492443"/>
          </a:xfrm>
          <a:prstGeom prst="rect">
            <a:avLst/>
          </a:prstGeom>
          <a:noFill/>
        </p:spPr>
        <p:txBody>
          <a:bodyPr wrap="square" lIns="91440" tIns="45720" rIns="91440" bIns="45720" rtlCol="0" anchor="t">
            <a:spAutoFit/>
          </a:bodyPr>
          <a:lstStyle/>
          <a:p>
            <a:pPr>
              <a:defRPr/>
            </a:pPr>
            <a:fld id="{10B85071-AB2C-41E2-8CAD-B1DCBC98ADFA}" type="slidenum">
              <a:rPr lang="en-US" sz="2600" b="1" kern="0" cap="all" smtClean="0">
                <a:solidFill>
                  <a:schemeClr val="bg1">
                    <a:lumMod val="50000"/>
                  </a:schemeClr>
                </a:solidFill>
                <a:ea typeface="Roboto Black"/>
                <a:cs typeface="Calibri"/>
              </a:rPr>
              <a:t>23</a:t>
            </a:fld>
            <a:r>
              <a:rPr lang="en-US" sz="2600" b="1" kern="0" cap="all">
                <a:solidFill>
                  <a:schemeClr val="bg1">
                    <a:lumMod val="50000"/>
                  </a:schemeClr>
                </a:solidFill>
                <a:ea typeface="Roboto Black"/>
                <a:cs typeface="Calibri"/>
              </a:rPr>
              <a:t> | EIR Response to Comments</a:t>
            </a:r>
            <a:endParaRPr lang="en-US">
              <a:ea typeface="Roboto Black"/>
            </a:endParaRPr>
          </a:p>
        </p:txBody>
      </p:sp>
      <p:cxnSp>
        <p:nvCxnSpPr>
          <p:cNvPr id="21" name="Straight Connector 20">
            <a:extLst>
              <a:ext uri="{FF2B5EF4-FFF2-40B4-BE49-F238E27FC236}">
                <a16:creationId xmlns:a16="http://schemas.microsoft.com/office/drawing/2014/main" id="{200D4657-F879-4651-824D-E53E38C952CF}"/>
              </a:ext>
            </a:extLst>
          </p:cNvPr>
          <p:cNvCxnSpPr>
            <a:cxnSpLocks/>
          </p:cNvCxnSpPr>
          <p:nvPr/>
        </p:nvCxnSpPr>
        <p:spPr>
          <a:xfrm>
            <a:off x="514350" y="873433"/>
            <a:ext cx="11204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Content Placeholder 5">
            <a:extLst>
              <a:ext uri="{FF2B5EF4-FFF2-40B4-BE49-F238E27FC236}">
                <a16:creationId xmlns:a16="http://schemas.microsoft.com/office/drawing/2014/main" id="{EF14AFAA-E39E-465B-9377-EA2849296AE7}"/>
              </a:ext>
            </a:extLst>
          </p:cNvPr>
          <p:cNvSpPr txBox="1">
            <a:spLocks/>
          </p:cNvSpPr>
          <p:nvPr/>
        </p:nvSpPr>
        <p:spPr>
          <a:xfrm>
            <a:off x="960858" y="1085913"/>
            <a:ext cx="10534441" cy="4894842"/>
          </a:xfrm>
          <a:prstGeom prst="rect">
            <a:avLst/>
          </a:prstGeom>
          <a:solidFill>
            <a:schemeClr val="bg1">
              <a:alpha val="90000"/>
            </a:schemeClr>
          </a:solidFill>
        </p:spPr>
        <p:txBody>
          <a:bodyPr vert="horz" lIns="182880" tIns="182880" rIns="182880" bIns="18288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5000"/>
              </a:lnSpc>
              <a:spcBef>
                <a:spcPts val="0"/>
              </a:spcBef>
              <a:spcAft>
                <a:spcPts val="1400"/>
              </a:spcAft>
              <a:buNone/>
              <a:defRPr/>
            </a:pPr>
            <a:r>
              <a:rPr lang="en-US" sz="1800" b="1">
                <a:latin typeface="Lucida Sans" panose="020B0602030504020204" pitchFamily="34" charset="0"/>
              </a:rPr>
              <a:t>EIR Response to Comments</a:t>
            </a:r>
            <a:endParaRPr lang="en-US" sz="1800" b="1"/>
          </a:p>
          <a:p>
            <a:pPr marL="342900" indent="-342900">
              <a:buFont typeface="Arial" panose="020B0604020202020204" pitchFamily="34" charset="0"/>
              <a:buChar char="•"/>
            </a:pPr>
            <a:r>
              <a:rPr lang="en-US" sz="2400" b="1"/>
              <a:t>Documents comments received on the Draft EIR</a:t>
            </a:r>
          </a:p>
          <a:p>
            <a:pPr lvl="1" indent="-342900">
              <a:buFont typeface="Arial" panose="020B0604020202020204" pitchFamily="34" charset="0"/>
              <a:buChar char="•"/>
            </a:pPr>
            <a:r>
              <a:rPr lang="en-US" sz="1800" b="1"/>
              <a:t>6 from governmental agencies</a:t>
            </a:r>
          </a:p>
          <a:p>
            <a:pPr lvl="1" indent="-342900">
              <a:buFont typeface="Arial" panose="020B0604020202020204" pitchFamily="34" charset="0"/>
              <a:buChar char="•"/>
            </a:pPr>
            <a:r>
              <a:rPr lang="en-US" sz="1800" b="1"/>
              <a:t>14 from organizations and businesses</a:t>
            </a:r>
          </a:p>
          <a:p>
            <a:pPr lvl="1" indent="-342900">
              <a:buFont typeface="Arial" panose="020B0604020202020204" pitchFamily="34" charset="0"/>
              <a:buChar char="•"/>
            </a:pPr>
            <a:r>
              <a:rPr lang="en-US" sz="1800" b="1"/>
              <a:t>3 from individuals</a:t>
            </a:r>
          </a:p>
          <a:p>
            <a:pPr lvl="1" indent="-342900">
              <a:buFont typeface="Arial" panose="020B0604020202020204" pitchFamily="34" charset="0"/>
              <a:buChar char="•"/>
            </a:pPr>
            <a:r>
              <a:rPr lang="en-US" sz="1800" b="1"/>
              <a:t>Comments from four public hearings (2019)</a:t>
            </a:r>
          </a:p>
          <a:p>
            <a:pPr marL="342900" indent="-342900">
              <a:buFont typeface="Arial" panose="020B0604020202020204" pitchFamily="34" charset="0"/>
              <a:buChar char="•"/>
            </a:pPr>
            <a:endParaRPr lang="en-US" sz="2400" b="1"/>
          </a:p>
          <a:p>
            <a:pPr marL="342900" indent="-342900">
              <a:buFont typeface="Arial" panose="020B0604020202020204" pitchFamily="34" charset="0"/>
              <a:buChar char="•"/>
            </a:pPr>
            <a:r>
              <a:rPr lang="en-US" sz="2400" b="1"/>
              <a:t>Provides written responses </a:t>
            </a:r>
          </a:p>
          <a:p>
            <a:pPr marL="342900" indent="-342900">
              <a:buFont typeface="Arial" panose="020B0604020202020204" pitchFamily="34" charset="0"/>
              <a:buChar char="•"/>
            </a:pPr>
            <a:endParaRPr lang="en-US" sz="2400" b="1"/>
          </a:p>
          <a:p>
            <a:pPr marL="342900" indent="-342900">
              <a:buFont typeface="Arial" panose="020B0604020202020204" pitchFamily="34" charset="0"/>
              <a:buChar char="•"/>
            </a:pPr>
            <a:r>
              <a:rPr lang="en-US" sz="2400" b="1"/>
              <a:t>Identifies text revisions to the Draft EIR based on changes to mitigation measures</a:t>
            </a:r>
          </a:p>
        </p:txBody>
      </p:sp>
      <p:sp>
        <p:nvSpPr>
          <p:cNvPr id="3" name="Slide Number Placeholder 2">
            <a:extLst>
              <a:ext uri="{FF2B5EF4-FFF2-40B4-BE49-F238E27FC236}">
                <a16:creationId xmlns:a16="http://schemas.microsoft.com/office/drawing/2014/main" id="{AF8EB1C9-D9BF-8142-2DB8-846B1C426FFC}"/>
              </a:ext>
            </a:extLst>
          </p:cNvPr>
          <p:cNvSpPr>
            <a:spLocks noGrp="1"/>
          </p:cNvSpPr>
          <p:nvPr>
            <p:ph type="sldNum" sz="quarter" idx="12"/>
          </p:nvPr>
        </p:nvSpPr>
        <p:spPr/>
        <p:txBody>
          <a:bodyPr/>
          <a:lstStyle/>
          <a:p>
            <a:fld id="{48F63A3B-78C7-47BE-AE5E-E10140E04643}" type="slidenum">
              <a:rPr lang="en-US" smtClean="0"/>
              <a:t>23</a:t>
            </a:fld>
            <a:endParaRPr lang="en-US"/>
          </a:p>
        </p:txBody>
      </p:sp>
      <p:grpSp>
        <p:nvGrpSpPr>
          <p:cNvPr id="5" name="Group 4">
            <a:extLst>
              <a:ext uri="{FF2B5EF4-FFF2-40B4-BE49-F238E27FC236}">
                <a16:creationId xmlns:a16="http://schemas.microsoft.com/office/drawing/2014/main" id="{498D6075-10C7-ADD5-1F20-3CA1FC80ADFE}"/>
              </a:ext>
            </a:extLst>
          </p:cNvPr>
          <p:cNvGrpSpPr/>
          <p:nvPr/>
        </p:nvGrpSpPr>
        <p:grpSpPr>
          <a:xfrm>
            <a:off x="0" y="6356350"/>
            <a:ext cx="12198096" cy="505530"/>
            <a:chOff x="-9065883" y="5981137"/>
            <a:chExt cx="21263979" cy="881253"/>
          </a:xfrm>
          <a:solidFill>
            <a:schemeClr val="bg2">
              <a:lumMod val="75000"/>
            </a:schemeClr>
          </a:solidFill>
        </p:grpSpPr>
        <p:sp>
          <p:nvSpPr>
            <p:cNvPr id="8" name="Rectangle 7">
              <a:extLst>
                <a:ext uri="{FF2B5EF4-FFF2-40B4-BE49-F238E27FC236}">
                  <a16:creationId xmlns:a16="http://schemas.microsoft.com/office/drawing/2014/main" id="{A18F875C-C4E0-EB13-8A98-5468B503DC67}"/>
                </a:ext>
              </a:extLst>
            </p:cNvPr>
            <p:cNvSpPr/>
            <p:nvPr/>
          </p:nvSpPr>
          <p:spPr>
            <a:xfrm>
              <a:off x="-9065883" y="5981137"/>
              <a:ext cx="21263979" cy="876864"/>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mn-cs"/>
              </a:endParaRPr>
            </a:p>
          </p:txBody>
        </p:sp>
        <p:sp>
          <p:nvSpPr>
            <p:cNvPr id="11" name="TextBox 10">
              <a:extLst>
                <a:ext uri="{FF2B5EF4-FFF2-40B4-BE49-F238E27FC236}">
                  <a16:creationId xmlns:a16="http://schemas.microsoft.com/office/drawing/2014/main" id="{70A1A92E-E4DA-2F32-CECB-372CEA7AFF7C}"/>
                </a:ext>
              </a:extLst>
            </p:cNvPr>
            <p:cNvSpPr txBox="1"/>
            <p:nvPr/>
          </p:nvSpPr>
          <p:spPr>
            <a:xfrm>
              <a:off x="9844976" y="6003951"/>
              <a:ext cx="2338052" cy="858439"/>
            </a:xfrm>
            <a:prstGeom prst="rect">
              <a:avLst/>
            </a:prstGeom>
            <a:grpFill/>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The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Downtown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Oakland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Specific Plan</a:t>
              </a:r>
            </a:p>
          </p:txBody>
        </p:sp>
      </p:grpSp>
      <p:sp>
        <p:nvSpPr>
          <p:cNvPr id="12" name="TextBox 11">
            <a:extLst>
              <a:ext uri="{FF2B5EF4-FFF2-40B4-BE49-F238E27FC236}">
                <a16:creationId xmlns:a16="http://schemas.microsoft.com/office/drawing/2014/main" id="{CEF44119-5DA2-A1C7-7E5D-FC130F827EBA}"/>
              </a:ext>
            </a:extLst>
          </p:cNvPr>
          <p:cNvSpPr txBox="1"/>
          <p:nvPr/>
        </p:nvSpPr>
        <p:spPr>
          <a:xfrm>
            <a:off x="4203576" y="6438579"/>
            <a:ext cx="3200401" cy="338554"/>
          </a:xfrm>
          <a:prstGeom prst="rect">
            <a:avLst/>
          </a:prstGeom>
          <a:noFill/>
        </p:spPr>
        <p:txBody>
          <a:bodyPr wrap="square">
            <a:spAutoFit/>
          </a:bodyPr>
          <a:lstStyle/>
          <a:p>
            <a:r>
              <a:rPr lang="en-US" sz="1600">
                <a:solidFill>
                  <a:schemeClr val="bg1"/>
                </a:solidFill>
              </a:rPr>
              <a:t>CAG Meeting    |   MAY 9, 2024</a:t>
            </a:r>
          </a:p>
        </p:txBody>
      </p:sp>
    </p:spTree>
    <p:extLst>
      <p:ext uri="{BB962C8B-B14F-4D97-AF65-F5344CB8AC3E}">
        <p14:creationId xmlns:p14="http://schemas.microsoft.com/office/powerpoint/2010/main" val="3504542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B3B5C1-EE45-A6FC-7C3B-9E249BD5EF98}"/>
              </a:ext>
            </a:extLst>
          </p:cNvPr>
          <p:cNvPicPr>
            <a:picLocks noChangeAspect="1"/>
          </p:cNvPicPr>
          <p:nvPr/>
        </p:nvPicPr>
        <p:blipFill rotWithShape="1">
          <a:blip r:embed="rId3">
            <a:extLst>
              <a:ext uri="{28A0092B-C50C-407E-A947-70E740481C1C}">
                <a14:useLocalDpi xmlns:a14="http://schemas.microsoft.com/office/drawing/2010/main" val="0"/>
              </a:ext>
            </a:extLst>
          </a:blip>
          <a:srcRect t="11263" b="21953"/>
          <a:stretch/>
        </p:blipFill>
        <p:spPr>
          <a:xfrm>
            <a:off x="0" y="771674"/>
            <a:ext cx="12191999" cy="6081031"/>
          </a:xfrm>
          <a:prstGeom prst="rect">
            <a:avLst/>
          </a:prstGeom>
        </p:spPr>
      </p:pic>
      <p:sp>
        <p:nvSpPr>
          <p:cNvPr id="9" name="TextBox 8">
            <a:extLst>
              <a:ext uri="{FF2B5EF4-FFF2-40B4-BE49-F238E27FC236}">
                <a16:creationId xmlns:a16="http://schemas.microsoft.com/office/drawing/2014/main" id="{904BDB18-1E3E-45BE-966D-A986F6964FA0}"/>
              </a:ext>
            </a:extLst>
          </p:cNvPr>
          <p:cNvSpPr txBox="1"/>
          <p:nvPr/>
        </p:nvSpPr>
        <p:spPr>
          <a:xfrm>
            <a:off x="421697" y="279231"/>
            <a:ext cx="11297552" cy="461665"/>
          </a:xfrm>
          <a:prstGeom prst="rect">
            <a:avLst/>
          </a:prstGeom>
          <a:noFill/>
        </p:spPr>
        <p:txBody>
          <a:bodyPr wrap="square" lIns="91440" tIns="45720" rIns="91440" bIns="45720" rtlCol="0" anchor="t">
            <a:spAutoFit/>
          </a:bodyPr>
          <a:lstStyle/>
          <a:p>
            <a:pPr>
              <a:defRPr/>
            </a:pPr>
            <a:fld id="{10B85071-AB2C-41E2-8CAD-B1DCBC98ADFA}" type="slidenum">
              <a:rPr lang="en-US" sz="2400" b="1" kern="0" cap="all" smtClean="0">
                <a:solidFill>
                  <a:schemeClr val="bg1">
                    <a:lumMod val="50000"/>
                  </a:schemeClr>
                </a:solidFill>
                <a:ea typeface="Roboto Black"/>
                <a:cs typeface="Calibri"/>
              </a:rPr>
              <a:t>24</a:t>
            </a:fld>
            <a:r>
              <a:rPr lang="en-US" sz="2400" b="1" kern="0" cap="all">
                <a:solidFill>
                  <a:schemeClr val="bg1">
                    <a:lumMod val="50000"/>
                  </a:schemeClr>
                </a:solidFill>
                <a:ea typeface="Roboto Black"/>
                <a:cs typeface="Calibri"/>
              </a:rPr>
              <a:t> | EIR Response to Comments:</a:t>
            </a:r>
            <a:r>
              <a:rPr lang="en-US" sz="2400" b="1" kern="0" cap="all">
                <a:ea typeface="Roboto Black"/>
                <a:cs typeface="Calibri"/>
              </a:rPr>
              <a:t> Changes</a:t>
            </a:r>
            <a:endParaRPr lang="en-US" sz="1600">
              <a:ea typeface="Roboto Black"/>
            </a:endParaRPr>
          </a:p>
        </p:txBody>
      </p:sp>
      <p:sp>
        <p:nvSpPr>
          <p:cNvPr id="22" name="Content Placeholder 5">
            <a:extLst>
              <a:ext uri="{FF2B5EF4-FFF2-40B4-BE49-F238E27FC236}">
                <a16:creationId xmlns:a16="http://schemas.microsoft.com/office/drawing/2014/main" id="{EF14AFAA-E39E-465B-9377-EA2849296AE7}"/>
              </a:ext>
            </a:extLst>
          </p:cNvPr>
          <p:cNvSpPr txBox="1">
            <a:spLocks/>
          </p:cNvSpPr>
          <p:nvPr/>
        </p:nvSpPr>
        <p:spPr>
          <a:xfrm>
            <a:off x="960858" y="979444"/>
            <a:ext cx="10534441" cy="4986352"/>
          </a:xfrm>
          <a:prstGeom prst="rect">
            <a:avLst/>
          </a:prstGeom>
          <a:solidFill>
            <a:schemeClr val="bg1">
              <a:alpha val="90000"/>
            </a:schemeClr>
          </a:solidFill>
        </p:spPr>
        <p:txBody>
          <a:bodyPr vert="horz" lIns="182880" tIns="182880" rIns="182880" bIns="18288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5000"/>
              </a:lnSpc>
              <a:spcBef>
                <a:spcPts val="0"/>
              </a:spcBef>
              <a:spcAft>
                <a:spcPts val="1400"/>
              </a:spcAft>
              <a:buNone/>
              <a:defRPr/>
            </a:pPr>
            <a:r>
              <a:rPr lang="en-US" sz="1800" b="1">
                <a:latin typeface="Lucida Sans" panose="020B0602030504020204" pitchFamily="34" charset="0"/>
              </a:rPr>
              <a:t>EIR Findings: Traffic and Transportation</a:t>
            </a:r>
            <a:endParaRPr lang="en-US" sz="1800" b="1"/>
          </a:p>
          <a:p>
            <a:pPr>
              <a:lnSpc>
                <a:spcPct val="95000"/>
              </a:lnSpc>
              <a:spcBef>
                <a:spcPts val="0"/>
              </a:spcBef>
              <a:spcAft>
                <a:spcPts val="1400"/>
              </a:spcAft>
              <a:defRPr/>
            </a:pPr>
            <a:r>
              <a:rPr lang="en-US" sz="1600" b="1"/>
              <a:t>Significant and unavoidable impact(s) even with MM(s) identified:</a:t>
            </a:r>
          </a:p>
          <a:p>
            <a:pPr marL="342900" indent="-342900">
              <a:lnSpc>
                <a:spcPct val="95000"/>
              </a:lnSpc>
              <a:spcBef>
                <a:spcPts val="0"/>
              </a:spcBef>
              <a:spcAft>
                <a:spcPts val="1400"/>
              </a:spcAft>
              <a:buFont typeface="Arial" panose="020B0604020202020204" pitchFamily="34" charset="0"/>
              <a:buChar char="•"/>
              <a:defRPr/>
            </a:pPr>
            <a:r>
              <a:rPr lang="en-US" sz="1600" b="1"/>
              <a:t>TRANS-2: </a:t>
            </a:r>
            <a:r>
              <a:rPr lang="en-US" sz="1600"/>
              <a:t>Development under the Specific Plan would generate additional multi-modal traffic traveling across the at-grade railroad crossings that would cause or expose roadway users (e.g., motorists, pedestrians, bus riders, bicyclists) to a permanent or substantial transportation hazard.</a:t>
            </a:r>
          </a:p>
          <a:p>
            <a:pPr marL="342900" indent="-342900">
              <a:lnSpc>
                <a:spcPct val="95000"/>
              </a:lnSpc>
              <a:spcBef>
                <a:spcPts val="0"/>
              </a:spcBef>
              <a:spcAft>
                <a:spcPts val="1400"/>
              </a:spcAft>
              <a:buFont typeface="Arial" panose="020B0604020202020204" pitchFamily="34" charset="0"/>
              <a:buChar char="•"/>
              <a:defRPr/>
            </a:pPr>
            <a:r>
              <a:rPr lang="en-US" sz="1600" b="1"/>
              <a:t>TRANS-3: </a:t>
            </a:r>
            <a:r>
              <a:rPr lang="en-US" sz="1600"/>
              <a:t>The development under the Specific Plan would contribute to the significant degradation of several CMP or MTS segments in 2020.</a:t>
            </a:r>
          </a:p>
          <a:p>
            <a:pPr marL="342900" indent="-342900">
              <a:lnSpc>
                <a:spcPct val="95000"/>
              </a:lnSpc>
              <a:spcBef>
                <a:spcPts val="0"/>
              </a:spcBef>
              <a:spcAft>
                <a:spcPts val="1400"/>
              </a:spcAft>
              <a:buFont typeface="Arial" panose="020B0604020202020204" pitchFamily="34" charset="0"/>
              <a:buChar char="•"/>
              <a:defRPr/>
            </a:pPr>
            <a:r>
              <a:rPr lang="en-US" sz="1600" b="1"/>
              <a:t>Cumulative Impact TRANS-1: </a:t>
            </a:r>
            <a:r>
              <a:rPr lang="en-US" sz="1600"/>
              <a:t>Development under the Specific Plan together with cumulative development, would generate additional multi-modal traffic traveling across the at-grade railroad crossings that would cause or expose roadway users (e.g., motorists, pedestrians, bus riders, bicyclists) to a permanent or substantial transportation hazard.</a:t>
            </a:r>
          </a:p>
          <a:p>
            <a:pPr marL="0" indent="0">
              <a:lnSpc>
                <a:spcPct val="95000"/>
              </a:lnSpc>
              <a:spcBef>
                <a:spcPts val="0"/>
              </a:spcBef>
              <a:spcAft>
                <a:spcPts val="1400"/>
              </a:spcAft>
              <a:buNone/>
              <a:defRPr/>
            </a:pPr>
            <a:r>
              <a:rPr lang="en-US" sz="1800" b="1">
                <a:latin typeface="Lucida Sans" panose="020B0602030504020204" pitchFamily="34" charset="0"/>
              </a:rPr>
              <a:t>EIR Findings: Air Quality</a:t>
            </a:r>
            <a:endParaRPr lang="en-US" sz="1800" b="1"/>
          </a:p>
          <a:p>
            <a:pPr>
              <a:lnSpc>
                <a:spcPct val="95000"/>
              </a:lnSpc>
              <a:spcBef>
                <a:spcPts val="0"/>
              </a:spcBef>
              <a:spcAft>
                <a:spcPts val="1400"/>
              </a:spcAft>
              <a:defRPr/>
            </a:pPr>
            <a:r>
              <a:rPr lang="en-US" sz="1600" b="1"/>
              <a:t>Significant and unavoidable impact(s) even with MM(s) identified:</a:t>
            </a:r>
          </a:p>
          <a:p>
            <a:pPr marL="342900" indent="-342900">
              <a:lnSpc>
                <a:spcPct val="95000"/>
              </a:lnSpc>
              <a:spcBef>
                <a:spcPts val="0"/>
              </a:spcBef>
              <a:spcAft>
                <a:spcPts val="1400"/>
              </a:spcAft>
              <a:buFont typeface="Arial" panose="020B0604020202020204" pitchFamily="34" charset="0"/>
              <a:buChar char="•"/>
              <a:defRPr/>
            </a:pPr>
            <a:r>
              <a:rPr lang="en-US" sz="1600" b="1"/>
              <a:t>AIR-1: </a:t>
            </a:r>
            <a:r>
              <a:rPr lang="en-US" sz="1600"/>
              <a:t>Operation of some large development projects under the Specific Plan could result in a cumulatively considerable net increase of criteria air pollutants for which the region is in nonattainment.</a:t>
            </a:r>
            <a:endParaRPr lang="en-US" sz="1400"/>
          </a:p>
          <a:p>
            <a:pPr marL="342900" indent="-342900">
              <a:lnSpc>
                <a:spcPct val="95000"/>
              </a:lnSpc>
              <a:spcBef>
                <a:spcPts val="0"/>
              </a:spcBef>
              <a:spcAft>
                <a:spcPts val="1400"/>
              </a:spcAft>
              <a:buFont typeface="Arial" panose="020B0604020202020204" pitchFamily="34" charset="0"/>
              <a:buChar char="•"/>
              <a:defRPr/>
            </a:pPr>
            <a:endParaRPr lang="en-US" sz="1600"/>
          </a:p>
          <a:p>
            <a:pPr>
              <a:spcBef>
                <a:spcPts val="20"/>
              </a:spcBef>
            </a:pPr>
            <a:endParaRPr lang="en-US" sz="1400" b="1">
              <a:latin typeface="Roboto"/>
              <a:ea typeface="Roboto"/>
              <a:cs typeface="Roboto"/>
            </a:endParaRPr>
          </a:p>
        </p:txBody>
      </p:sp>
      <p:sp>
        <p:nvSpPr>
          <p:cNvPr id="3" name="Slide Number Placeholder 2">
            <a:extLst>
              <a:ext uri="{FF2B5EF4-FFF2-40B4-BE49-F238E27FC236}">
                <a16:creationId xmlns:a16="http://schemas.microsoft.com/office/drawing/2014/main" id="{AF8EB1C9-D9BF-8142-2DB8-846B1C426FFC}"/>
              </a:ext>
            </a:extLst>
          </p:cNvPr>
          <p:cNvSpPr>
            <a:spLocks noGrp="1"/>
          </p:cNvSpPr>
          <p:nvPr>
            <p:ph type="sldNum" sz="quarter" idx="12"/>
          </p:nvPr>
        </p:nvSpPr>
        <p:spPr/>
        <p:txBody>
          <a:bodyPr/>
          <a:lstStyle/>
          <a:p>
            <a:fld id="{48F63A3B-78C7-47BE-AE5E-E10140E04643}" type="slidenum">
              <a:rPr lang="en-US" smtClean="0"/>
              <a:t>24</a:t>
            </a:fld>
            <a:endParaRPr lang="en-US"/>
          </a:p>
        </p:txBody>
      </p:sp>
      <p:grpSp>
        <p:nvGrpSpPr>
          <p:cNvPr id="5" name="Group 4">
            <a:extLst>
              <a:ext uri="{FF2B5EF4-FFF2-40B4-BE49-F238E27FC236}">
                <a16:creationId xmlns:a16="http://schemas.microsoft.com/office/drawing/2014/main" id="{8590E2EF-AA2C-98FD-0A96-64A5CA675749}"/>
              </a:ext>
            </a:extLst>
          </p:cNvPr>
          <p:cNvGrpSpPr/>
          <p:nvPr/>
        </p:nvGrpSpPr>
        <p:grpSpPr>
          <a:xfrm>
            <a:off x="0" y="6356350"/>
            <a:ext cx="12198096" cy="505530"/>
            <a:chOff x="-9065883" y="5981137"/>
            <a:chExt cx="21263979" cy="881253"/>
          </a:xfrm>
          <a:solidFill>
            <a:schemeClr val="bg2">
              <a:lumMod val="75000"/>
            </a:schemeClr>
          </a:solidFill>
        </p:grpSpPr>
        <p:sp>
          <p:nvSpPr>
            <p:cNvPr id="8" name="Rectangle 7">
              <a:extLst>
                <a:ext uri="{FF2B5EF4-FFF2-40B4-BE49-F238E27FC236}">
                  <a16:creationId xmlns:a16="http://schemas.microsoft.com/office/drawing/2014/main" id="{A960F170-3855-D9DB-A060-21D40E70AF5F}"/>
                </a:ext>
              </a:extLst>
            </p:cNvPr>
            <p:cNvSpPr/>
            <p:nvPr/>
          </p:nvSpPr>
          <p:spPr>
            <a:xfrm>
              <a:off x="-9065883" y="5981137"/>
              <a:ext cx="21263979" cy="876864"/>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mn-cs"/>
              </a:endParaRPr>
            </a:p>
          </p:txBody>
        </p:sp>
        <p:sp>
          <p:nvSpPr>
            <p:cNvPr id="11" name="TextBox 10">
              <a:extLst>
                <a:ext uri="{FF2B5EF4-FFF2-40B4-BE49-F238E27FC236}">
                  <a16:creationId xmlns:a16="http://schemas.microsoft.com/office/drawing/2014/main" id="{5D22E302-C5AD-CDA9-6259-94E59BA126FC}"/>
                </a:ext>
              </a:extLst>
            </p:cNvPr>
            <p:cNvSpPr txBox="1"/>
            <p:nvPr/>
          </p:nvSpPr>
          <p:spPr>
            <a:xfrm>
              <a:off x="9844976" y="6003951"/>
              <a:ext cx="2338052" cy="858439"/>
            </a:xfrm>
            <a:prstGeom prst="rect">
              <a:avLst/>
            </a:prstGeom>
            <a:grpFill/>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The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Downtown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Oakland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Specific Plan</a:t>
              </a:r>
            </a:p>
          </p:txBody>
        </p:sp>
      </p:grpSp>
      <p:sp>
        <p:nvSpPr>
          <p:cNvPr id="12" name="TextBox 11">
            <a:extLst>
              <a:ext uri="{FF2B5EF4-FFF2-40B4-BE49-F238E27FC236}">
                <a16:creationId xmlns:a16="http://schemas.microsoft.com/office/drawing/2014/main" id="{382C611E-D7EB-4C39-D2F9-56BC87DEB9F3}"/>
              </a:ext>
            </a:extLst>
          </p:cNvPr>
          <p:cNvSpPr txBox="1"/>
          <p:nvPr/>
        </p:nvSpPr>
        <p:spPr>
          <a:xfrm>
            <a:off x="4291385" y="6409492"/>
            <a:ext cx="3200401" cy="338554"/>
          </a:xfrm>
          <a:prstGeom prst="rect">
            <a:avLst/>
          </a:prstGeom>
          <a:noFill/>
        </p:spPr>
        <p:txBody>
          <a:bodyPr wrap="square">
            <a:spAutoFit/>
          </a:bodyPr>
          <a:lstStyle/>
          <a:p>
            <a:r>
              <a:rPr lang="en-US" sz="1600">
                <a:solidFill>
                  <a:schemeClr val="bg1"/>
                </a:solidFill>
              </a:rPr>
              <a:t>CAG Meeting    |   MAY 9, 2024</a:t>
            </a:r>
          </a:p>
        </p:txBody>
      </p:sp>
    </p:spTree>
    <p:extLst>
      <p:ext uri="{BB962C8B-B14F-4D97-AF65-F5344CB8AC3E}">
        <p14:creationId xmlns:p14="http://schemas.microsoft.com/office/powerpoint/2010/main" val="2306808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B3B5C1-EE45-A6FC-7C3B-9E249BD5EF98}"/>
              </a:ext>
            </a:extLst>
          </p:cNvPr>
          <p:cNvPicPr>
            <a:picLocks noChangeAspect="1"/>
          </p:cNvPicPr>
          <p:nvPr/>
        </p:nvPicPr>
        <p:blipFill rotWithShape="1">
          <a:blip r:embed="rId3">
            <a:extLst>
              <a:ext uri="{28A0092B-C50C-407E-A947-70E740481C1C}">
                <a14:useLocalDpi xmlns:a14="http://schemas.microsoft.com/office/drawing/2010/main" val="0"/>
              </a:ext>
            </a:extLst>
          </a:blip>
          <a:srcRect t="11263" b="21953"/>
          <a:stretch/>
        </p:blipFill>
        <p:spPr>
          <a:xfrm>
            <a:off x="0" y="873433"/>
            <a:ext cx="12191999" cy="5487974"/>
          </a:xfrm>
          <a:prstGeom prst="rect">
            <a:avLst/>
          </a:prstGeom>
        </p:spPr>
      </p:pic>
      <p:sp>
        <p:nvSpPr>
          <p:cNvPr id="9" name="TextBox 8">
            <a:extLst>
              <a:ext uri="{FF2B5EF4-FFF2-40B4-BE49-F238E27FC236}">
                <a16:creationId xmlns:a16="http://schemas.microsoft.com/office/drawing/2014/main" id="{904BDB18-1E3E-45BE-966D-A986F6964FA0}"/>
              </a:ext>
            </a:extLst>
          </p:cNvPr>
          <p:cNvSpPr txBox="1"/>
          <p:nvPr/>
        </p:nvSpPr>
        <p:spPr>
          <a:xfrm>
            <a:off x="421697" y="279231"/>
            <a:ext cx="11297552" cy="492443"/>
          </a:xfrm>
          <a:prstGeom prst="rect">
            <a:avLst/>
          </a:prstGeom>
          <a:noFill/>
        </p:spPr>
        <p:txBody>
          <a:bodyPr wrap="square" lIns="91440" tIns="45720" rIns="91440" bIns="45720" rtlCol="0" anchor="t">
            <a:spAutoFit/>
          </a:bodyPr>
          <a:lstStyle/>
          <a:p>
            <a:pPr>
              <a:defRPr/>
            </a:pPr>
            <a:fld id="{10B85071-AB2C-41E2-8CAD-B1DCBC98ADFA}" type="slidenum">
              <a:rPr lang="en-US" sz="2600" b="1" kern="0" cap="all" smtClean="0">
                <a:solidFill>
                  <a:schemeClr val="bg1">
                    <a:lumMod val="50000"/>
                  </a:schemeClr>
                </a:solidFill>
                <a:ea typeface="Roboto Black"/>
                <a:cs typeface="Calibri"/>
              </a:rPr>
              <a:t>25</a:t>
            </a:fld>
            <a:r>
              <a:rPr lang="en-US" sz="2600" b="1" kern="0" cap="all">
                <a:solidFill>
                  <a:schemeClr val="bg1">
                    <a:lumMod val="50000"/>
                  </a:schemeClr>
                </a:solidFill>
                <a:ea typeface="Roboto Black"/>
                <a:cs typeface="Calibri"/>
              </a:rPr>
              <a:t> | EIR Response to Comments:</a:t>
            </a:r>
            <a:r>
              <a:rPr lang="en-US" sz="2600" b="1" kern="0" cap="all">
                <a:ea typeface="Roboto Black"/>
                <a:cs typeface="Calibri"/>
              </a:rPr>
              <a:t> Changes</a:t>
            </a:r>
            <a:endParaRPr lang="en-US">
              <a:ea typeface="Roboto Black"/>
            </a:endParaRPr>
          </a:p>
        </p:txBody>
      </p:sp>
      <p:cxnSp>
        <p:nvCxnSpPr>
          <p:cNvPr id="21" name="Straight Connector 20">
            <a:extLst>
              <a:ext uri="{FF2B5EF4-FFF2-40B4-BE49-F238E27FC236}">
                <a16:creationId xmlns:a16="http://schemas.microsoft.com/office/drawing/2014/main" id="{200D4657-F879-4651-824D-E53E38C952CF}"/>
              </a:ext>
            </a:extLst>
          </p:cNvPr>
          <p:cNvCxnSpPr>
            <a:cxnSpLocks/>
          </p:cNvCxnSpPr>
          <p:nvPr/>
        </p:nvCxnSpPr>
        <p:spPr>
          <a:xfrm>
            <a:off x="514350" y="873433"/>
            <a:ext cx="11204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Content Placeholder 5">
            <a:extLst>
              <a:ext uri="{FF2B5EF4-FFF2-40B4-BE49-F238E27FC236}">
                <a16:creationId xmlns:a16="http://schemas.microsoft.com/office/drawing/2014/main" id="{EF14AFAA-E39E-465B-9377-EA2849296AE7}"/>
              </a:ext>
            </a:extLst>
          </p:cNvPr>
          <p:cNvSpPr txBox="1">
            <a:spLocks/>
          </p:cNvSpPr>
          <p:nvPr/>
        </p:nvSpPr>
        <p:spPr>
          <a:xfrm>
            <a:off x="960858" y="1085913"/>
            <a:ext cx="10534441" cy="4894842"/>
          </a:xfrm>
          <a:prstGeom prst="rect">
            <a:avLst/>
          </a:prstGeom>
          <a:solidFill>
            <a:schemeClr val="bg1">
              <a:alpha val="90000"/>
            </a:schemeClr>
          </a:solidFill>
        </p:spPr>
        <p:txBody>
          <a:bodyPr vert="horz" lIns="182880" tIns="182880" rIns="182880" bIns="18288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5000"/>
              </a:lnSpc>
              <a:spcBef>
                <a:spcPts val="0"/>
              </a:spcBef>
              <a:spcAft>
                <a:spcPts val="1400"/>
              </a:spcAft>
              <a:buNone/>
              <a:defRPr/>
            </a:pPr>
            <a:r>
              <a:rPr lang="en-US" sz="1800" b="1">
                <a:latin typeface="Lucida Sans" panose="020B0602030504020204" pitchFamily="34" charset="0"/>
              </a:rPr>
              <a:t>EIR Findings: Cultural and Historic Resources</a:t>
            </a:r>
          </a:p>
          <a:p>
            <a:pPr marL="0" indent="0">
              <a:lnSpc>
                <a:spcPct val="95000"/>
              </a:lnSpc>
              <a:spcBef>
                <a:spcPts val="0"/>
              </a:spcBef>
              <a:spcAft>
                <a:spcPts val="1400"/>
              </a:spcAft>
              <a:buNone/>
              <a:defRPr/>
            </a:pPr>
            <a:r>
              <a:rPr lang="en-US" sz="1800" b="1"/>
              <a:t>Significant and unavoidable impact(s) even with MM(s) identified:</a:t>
            </a:r>
          </a:p>
          <a:p>
            <a:pPr marL="342900" indent="-342900">
              <a:lnSpc>
                <a:spcPct val="95000"/>
              </a:lnSpc>
              <a:spcBef>
                <a:spcPts val="0"/>
              </a:spcBef>
              <a:spcAft>
                <a:spcPts val="1400"/>
              </a:spcAft>
              <a:buFont typeface="Arial" panose="020B0604020202020204" pitchFamily="34" charset="0"/>
              <a:buChar char="•"/>
              <a:defRPr/>
            </a:pPr>
            <a:r>
              <a:rPr lang="en-US" sz="1800" b="1"/>
              <a:t>CULT-1: </a:t>
            </a:r>
            <a:r>
              <a:rPr lang="en-US" sz="1800"/>
              <a:t>Implementation of the Specific Plan and its associated development is anticipated to result in the demolition, destruction, or relocation of some historical resources either as individual resources and/or as contributors to historic districts.</a:t>
            </a:r>
          </a:p>
          <a:p>
            <a:pPr marL="342900" indent="-342900">
              <a:lnSpc>
                <a:spcPct val="95000"/>
              </a:lnSpc>
              <a:spcBef>
                <a:spcPts val="0"/>
              </a:spcBef>
              <a:spcAft>
                <a:spcPts val="1400"/>
              </a:spcAft>
              <a:buFont typeface="Arial" panose="020B0604020202020204" pitchFamily="34" charset="0"/>
              <a:buChar char="•"/>
              <a:defRPr/>
            </a:pPr>
            <a:r>
              <a:rPr lang="en-US" sz="1800" b="1"/>
              <a:t>CULT-2: </a:t>
            </a:r>
            <a:r>
              <a:rPr lang="en-US" sz="1800"/>
              <a:t>Alterations to Historic Buildings that could occur under the Specific Plan could change the significance and character of historic resources as a result of the Specific Plan.</a:t>
            </a:r>
          </a:p>
          <a:p>
            <a:pPr marL="342900" indent="-342900">
              <a:lnSpc>
                <a:spcPct val="95000"/>
              </a:lnSpc>
              <a:spcBef>
                <a:spcPts val="0"/>
              </a:spcBef>
              <a:spcAft>
                <a:spcPts val="1400"/>
              </a:spcAft>
              <a:buFont typeface="Arial" panose="020B0604020202020204" pitchFamily="34" charset="0"/>
              <a:buChar char="•"/>
              <a:defRPr/>
            </a:pPr>
            <a:r>
              <a:rPr lang="en-US" sz="1800" b="1"/>
              <a:t>Cumulative Impact CULT-1: </a:t>
            </a:r>
            <a:r>
              <a:rPr lang="en-US" sz="1800"/>
              <a:t>Implementation of the Specific Plan and its associated development, combined with cumulative development in the Plan Area and citywide, including past, present, existing, approved, pending, and reasonably foreseeable future development, would contribute to a significant and unavoidable adverse cumulative impact to cultural and historical resources.</a:t>
            </a:r>
          </a:p>
          <a:p>
            <a:pPr>
              <a:spcBef>
                <a:spcPts val="20"/>
              </a:spcBef>
            </a:pPr>
            <a:endParaRPr lang="en-US" sz="1400" b="1">
              <a:latin typeface="Roboto"/>
              <a:ea typeface="Roboto"/>
              <a:cs typeface="Roboto"/>
            </a:endParaRPr>
          </a:p>
        </p:txBody>
      </p:sp>
      <p:grpSp>
        <p:nvGrpSpPr>
          <p:cNvPr id="5" name="Group 4">
            <a:extLst>
              <a:ext uri="{FF2B5EF4-FFF2-40B4-BE49-F238E27FC236}">
                <a16:creationId xmlns:a16="http://schemas.microsoft.com/office/drawing/2014/main" id="{86DBD3B0-CF71-2B39-064C-0B0F388B9FD4}"/>
              </a:ext>
            </a:extLst>
          </p:cNvPr>
          <p:cNvGrpSpPr/>
          <p:nvPr/>
        </p:nvGrpSpPr>
        <p:grpSpPr>
          <a:xfrm>
            <a:off x="0" y="6356350"/>
            <a:ext cx="12198096" cy="505530"/>
            <a:chOff x="-9065883" y="5981137"/>
            <a:chExt cx="21263979" cy="881253"/>
          </a:xfrm>
          <a:solidFill>
            <a:schemeClr val="bg2">
              <a:lumMod val="75000"/>
            </a:schemeClr>
          </a:solidFill>
        </p:grpSpPr>
        <p:sp>
          <p:nvSpPr>
            <p:cNvPr id="8" name="Rectangle 7">
              <a:extLst>
                <a:ext uri="{FF2B5EF4-FFF2-40B4-BE49-F238E27FC236}">
                  <a16:creationId xmlns:a16="http://schemas.microsoft.com/office/drawing/2014/main" id="{CB03091A-1177-75B3-A7E2-89E6A468EB2F}"/>
                </a:ext>
              </a:extLst>
            </p:cNvPr>
            <p:cNvSpPr/>
            <p:nvPr/>
          </p:nvSpPr>
          <p:spPr>
            <a:xfrm>
              <a:off x="-9065883" y="5981137"/>
              <a:ext cx="21263979" cy="876864"/>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mn-cs"/>
              </a:endParaRPr>
            </a:p>
          </p:txBody>
        </p:sp>
        <p:sp>
          <p:nvSpPr>
            <p:cNvPr id="11" name="TextBox 10">
              <a:extLst>
                <a:ext uri="{FF2B5EF4-FFF2-40B4-BE49-F238E27FC236}">
                  <a16:creationId xmlns:a16="http://schemas.microsoft.com/office/drawing/2014/main" id="{F338BC0C-99A6-D35B-DD48-11666EFE6AFF}"/>
                </a:ext>
              </a:extLst>
            </p:cNvPr>
            <p:cNvSpPr txBox="1"/>
            <p:nvPr/>
          </p:nvSpPr>
          <p:spPr>
            <a:xfrm>
              <a:off x="9844976" y="6003951"/>
              <a:ext cx="2338052" cy="858439"/>
            </a:xfrm>
            <a:prstGeom prst="rect">
              <a:avLst/>
            </a:prstGeom>
            <a:grpFill/>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The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Downtown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Oakland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Specific Plan</a:t>
              </a:r>
            </a:p>
          </p:txBody>
        </p:sp>
      </p:grpSp>
      <p:sp>
        <p:nvSpPr>
          <p:cNvPr id="12" name="TextBox 11">
            <a:extLst>
              <a:ext uri="{FF2B5EF4-FFF2-40B4-BE49-F238E27FC236}">
                <a16:creationId xmlns:a16="http://schemas.microsoft.com/office/drawing/2014/main" id="{F01A3145-8452-1F3F-EA2C-0870BEB63EAC}"/>
              </a:ext>
            </a:extLst>
          </p:cNvPr>
          <p:cNvSpPr txBox="1"/>
          <p:nvPr/>
        </p:nvSpPr>
        <p:spPr>
          <a:xfrm>
            <a:off x="4283475" y="6438579"/>
            <a:ext cx="3200401" cy="338554"/>
          </a:xfrm>
          <a:prstGeom prst="rect">
            <a:avLst/>
          </a:prstGeom>
          <a:noFill/>
        </p:spPr>
        <p:txBody>
          <a:bodyPr wrap="square">
            <a:spAutoFit/>
          </a:bodyPr>
          <a:lstStyle/>
          <a:p>
            <a:r>
              <a:rPr lang="en-US" sz="1600">
                <a:solidFill>
                  <a:schemeClr val="bg1"/>
                </a:solidFill>
              </a:rPr>
              <a:t>CAG Meeting    |   MAY 9, 2024</a:t>
            </a:r>
          </a:p>
        </p:txBody>
      </p:sp>
    </p:spTree>
    <p:extLst>
      <p:ext uri="{BB962C8B-B14F-4D97-AF65-F5344CB8AC3E}">
        <p14:creationId xmlns:p14="http://schemas.microsoft.com/office/powerpoint/2010/main" val="1034769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B3B5C1-EE45-A6FC-7C3B-9E249BD5EF98}"/>
              </a:ext>
            </a:extLst>
          </p:cNvPr>
          <p:cNvPicPr>
            <a:picLocks noChangeAspect="1"/>
          </p:cNvPicPr>
          <p:nvPr/>
        </p:nvPicPr>
        <p:blipFill rotWithShape="1">
          <a:blip r:embed="rId3">
            <a:extLst>
              <a:ext uri="{28A0092B-C50C-407E-A947-70E740481C1C}">
                <a14:useLocalDpi xmlns:a14="http://schemas.microsoft.com/office/drawing/2010/main" val="0"/>
              </a:ext>
            </a:extLst>
          </a:blip>
          <a:srcRect t="11263" b="21953"/>
          <a:stretch/>
        </p:blipFill>
        <p:spPr>
          <a:xfrm>
            <a:off x="0" y="873433"/>
            <a:ext cx="12191999" cy="5487974"/>
          </a:xfrm>
          <a:prstGeom prst="rect">
            <a:avLst/>
          </a:prstGeom>
        </p:spPr>
      </p:pic>
      <p:sp>
        <p:nvSpPr>
          <p:cNvPr id="9" name="TextBox 8">
            <a:extLst>
              <a:ext uri="{FF2B5EF4-FFF2-40B4-BE49-F238E27FC236}">
                <a16:creationId xmlns:a16="http://schemas.microsoft.com/office/drawing/2014/main" id="{904BDB18-1E3E-45BE-966D-A986F6964FA0}"/>
              </a:ext>
            </a:extLst>
          </p:cNvPr>
          <p:cNvSpPr txBox="1"/>
          <p:nvPr/>
        </p:nvSpPr>
        <p:spPr>
          <a:xfrm>
            <a:off x="421697" y="279231"/>
            <a:ext cx="11297552" cy="492443"/>
          </a:xfrm>
          <a:prstGeom prst="rect">
            <a:avLst/>
          </a:prstGeom>
          <a:noFill/>
        </p:spPr>
        <p:txBody>
          <a:bodyPr wrap="square" lIns="91440" tIns="45720" rIns="91440" bIns="45720" rtlCol="0" anchor="t">
            <a:spAutoFit/>
          </a:bodyPr>
          <a:lstStyle/>
          <a:p>
            <a:pPr>
              <a:defRPr/>
            </a:pPr>
            <a:fld id="{10B85071-AB2C-41E2-8CAD-B1DCBC98ADFA}" type="slidenum">
              <a:rPr lang="en-US" sz="2600" b="1" kern="0" cap="all" smtClean="0">
                <a:solidFill>
                  <a:schemeClr val="bg1">
                    <a:lumMod val="50000"/>
                  </a:schemeClr>
                </a:solidFill>
                <a:ea typeface="Roboto Black"/>
                <a:cs typeface="Calibri"/>
              </a:rPr>
              <a:t>26</a:t>
            </a:fld>
            <a:r>
              <a:rPr lang="en-US" sz="2600" b="1" kern="0" cap="all">
                <a:solidFill>
                  <a:schemeClr val="bg1">
                    <a:lumMod val="50000"/>
                  </a:schemeClr>
                </a:solidFill>
                <a:ea typeface="Roboto Black"/>
                <a:cs typeface="Calibri"/>
              </a:rPr>
              <a:t> | EIR Response to Comments:</a:t>
            </a:r>
            <a:r>
              <a:rPr lang="en-US" sz="2600" b="1" kern="0" cap="all">
                <a:ea typeface="Roboto Black"/>
                <a:cs typeface="Calibri"/>
              </a:rPr>
              <a:t> Changes</a:t>
            </a:r>
            <a:endParaRPr lang="en-US">
              <a:ea typeface="Roboto Black"/>
            </a:endParaRPr>
          </a:p>
        </p:txBody>
      </p:sp>
      <p:cxnSp>
        <p:nvCxnSpPr>
          <p:cNvPr id="21" name="Straight Connector 20">
            <a:extLst>
              <a:ext uri="{FF2B5EF4-FFF2-40B4-BE49-F238E27FC236}">
                <a16:creationId xmlns:a16="http://schemas.microsoft.com/office/drawing/2014/main" id="{200D4657-F879-4651-824D-E53E38C952CF}"/>
              </a:ext>
            </a:extLst>
          </p:cNvPr>
          <p:cNvCxnSpPr>
            <a:cxnSpLocks/>
          </p:cNvCxnSpPr>
          <p:nvPr/>
        </p:nvCxnSpPr>
        <p:spPr>
          <a:xfrm>
            <a:off x="514350" y="873433"/>
            <a:ext cx="11204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Content Placeholder 5">
            <a:extLst>
              <a:ext uri="{FF2B5EF4-FFF2-40B4-BE49-F238E27FC236}">
                <a16:creationId xmlns:a16="http://schemas.microsoft.com/office/drawing/2014/main" id="{EF14AFAA-E39E-465B-9377-EA2849296AE7}"/>
              </a:ext>
            </a:extLst>
          </p:cNvPr>
          <p:cNvSpPr txBox="1">
            <a:spLocks/>
          </p:cNvSpPr>
          <p:nvPr/>
        </p:nvSpPr>
        <p:spPr>
          <a:xfrm>
            <a:off x="960858" y="1085913"/>
            <a:ext cx="10534441" cy="4894842"/>
          </a:xfrm>
          <a:prstGeom prst="rect">
            <a:avLst/>
          </a:prstGeom>
          <a:solidFill>
            <a:schemeClr val="bg1">
              <a:alpha val="90000"/>
            </a:schemeClr>
          </a:solidFill>
        </p:spPr>
        <p:txBody>
          <a:bodyPr vert="horz" lIns="182880" tIns="182880" rIns="182880" bIns="18288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5000"/>
              </a:lnSpc>
              <a:spcBef>
                <a:spcPts val="0"/>
              </a:spcBef>
              <a:spcAft>
                <a:spcPts val="1400"/>
              </a:spcAft>
              <a:buNone/>
              <a:defRPr/>
            </a:pPr>
            <a:r>
              <a:rPr lang="en-US" sz="1800" b="1">
                <a:latin typeface="Lucida Sans" panose="020B0602030504020204" pitchFamily="34" charset="0"/>
              </a:rPr>
              <a:t>EIR Findings: Aesthetics</a:t>
            </a:r>
          </a:p>
          <a:p>
            <a:pPr marL="0" indent="0">
              <a:lnSpc>
                <a:spcPct val="95000"/>
              </a:lnSpc>
              <a:spcBef>
                <a:spcPts val="0"/>
              </a:spcBef>
              <a:spcAft>
                <a:spcPts val="1400"/>
              </a:spcAft>
              <a:buNone/>
              <a:defRPr/>
            </a:pPr>
            <a:r>
              <a:rPr lang="en-US" sz="1800" b="1"/>
              <a:t>Significant and unavoidable impact(s) with no MM(s) identified:</a:t>
            </a:r>
          </a:p>
          <a:p>
            <a:pPr marL="342900" indent="-342900">
              <a:buFont typeface="Arial" panose="020B0604020202020204" pitchFamily="34" charset="0"/>
              <a:buChar char="•"/>
            </a:pPr>
            <a:r>
              <a:rPr lang="en-US" sz="1800" b="1"/>
              <a:t>AES-1</a:t>
            </a:r>
            <a:r>
              <a:rPr lang="en-US" sz="1800"/>
              <a:t>: Shadow. Implementation of the Downtown Specific Plan and development that may occur under the Plan may result in substantial new shadow that would shade solar collectors, passive solar heaters, public open space, or historic resources, or otherwise result in inadequate provision of adequate light.</a:t>
            </a:r>
          </a:p>
          <a:p>
            <a:pPr marL="342900" indent="-342900">
              <a:buFont typeface="Arial" panose="020B0604020202020204" pitchFamily="34" charset="0"/>
              <a:buChar char="•"/>
            </a:pPr>
            <a:r>
              <a:rPr lang="en-US" sz="1800" b="1"/>
              <a:t>AES-2</a:t>
            </a:r>
            <a:r>
              <a:rPr lang="en-US" sz="1800"/>
              <a:t>: Wind Analysis. Implementation of the Downtown Specific Plan and development that may occur under the Plan may result in adverse wind conditions.</a:t>
            </a:r>
          </a:p>
          <a:p>
            <a:pPr marL="342900" indent="-342900">
              <a:buFont typeface="Arial" panose="020B0604020202020204" pitchFamily="34" charset="0"/>
              <a:buChar char="•"/>
            </a:pPr>
            <a:r>
              <a:rPr lang="en-US" sz="1800" b="1"/>
              <a:t>Cumulative AES-1</a:t>
            </a:r>
            <a:r>
              <a:rPr lang="en-US" sz="1800"/>
              <a:t>: Implementation of the Downtown Specific Plan and development that may occur under the Plan may, in combination with other past, present, and reasonably foreseeable future projects within and around the Plan Area, result in significant cumulative wind and shadow impacts</a:t>
            </a:r>
            <a:endParaRPr lang="en-US" sz="1400" b="1">
              <a:latin typeface="Roboto"/>
              <a:ea typeface="Roboto"/>
              <a:cs typeface="Roboto"/>
            </a:endParaRPr>
          </a:p>
        </p:txBody>
      </p:sp>
      <p:sp>
        <p:nvSpPr>
          <p:cNvPr id="3" name="Slide Number Placeholder 2">
            <a:extLst>
              <a:ext uri="{FF2B5EF4-FFF2-40B4-BE49-F238E27FC236}">
                <a16:creationId xmlns:a16="http://schemas.microsoft.com/office/drawing/2014/main" id="{AF8EB1C9-D9BF-8142-2DB8-846B1C426FFC}"/>
              </a:ext>
            </a:extLst>
          </p:cNvPr>
          <p:cNvSpPr>
            <a:spLocks noGrp="1"/>
          </p:cNvSpPr>
          <p:nvPr>
            <p:ph type="sldNum" sz="quarter" idx="12"/>
          </p:nvPr>
        </p:nvSpPr>
        <p:spPr/>
        <p:txBody>
          <a:bodyPr/>
          <a:lstStyle/>
          <a:p>
            <a:fld id="{48F63A3B-78C7-47BE-AE5E-E10140E04643}" type="slidenum">
              <a:rPr lang="en-US" smtClean="0"/>
              <a:t>26</a:t>
            </a:fld>
            <a:endParaRPr lang="en-US"/>
          </a:p>
        </p:txBody>
      </p:sp>
      <p:grpSp>
        <p:nvGrpSpPr>
          <p:cNvPr id="5" name="Group 4">
            <a:extLst>
              <a:ext uri="{FF2B5EF4-FFF2-40B4-BE49-F238E27FC236}">
                <a16:creationId xmlns:a16="http://schemas.microsoft.com/office/drawing/2014/main" id="{498D6075-10C7-ADD5-1F20-3CA1FC80ADFE}"/>
              </a:ext>
            </a:extLst>
          </p:cNvPr>
          <p:cNvGrpSpPr/>
          <p:nvPr/>
        </p:nvGrpSpPr>
        <p:grpSpPr>
          <a:xfrm>
            <a:off x="0" y="6356350"/>
            <a:ext cx="12198096" cy="505530"/>
            <a:chOff x="-9065883" y="5981137"/>
            <a:chExt cx="21263979" cy="881253"/>
          </a:xfrm>
          <a:solidFill>
            <a:schemeClr val="bg2">
              <a:lumMod val="75000"/>
            </a:schemeClr>
          </a:solidFill>
        </p:grpSpPr>
        <p:sp>
          <p:nvSpPr>
            <p:cNvPr id="8" name="Rectangle 7">
              <a:extLst>
                <a:ext uri="{FF2B5EF4-FFF2-40B4-BE49-F238E27FC236}">
                  <a16:creationId xmlns:a16="http://schemas.microsoft.com/office/drawing/2014/main" id="{A18F875C-C4E0-EB13-8A98-5468B503DC67}"/>
                </a:ext>
              </a:extLst>
            </p:cNvPr>
            <p:cNvSpPr/>
            <p:nvPr/>
          </p:nvSpPr>
          <p:spPr>
            <a:xfrm>
              <a:off x="-9065883" y="5981137"/>
              <a:ext cx="21263979" cy="876864"/>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mn-cs"/>
              </a:endParaRPr>
            </a:p>
          </p:txBody>
        </p:sp>
        <p:sp>
          <p:nvSpPr>
            <p:cNvPr id="11" name="TextBox 10">
              <a:extLst>
                <a:ext uri="{FF2B5EF4-FFF2-40B4-BE49-F238E27FC236}">
                  <a16:creationId xmlns:a16="http://schemas.microsoft.com/office/drawing/2014/main" id="{70A1A92E-E4DA-2F32-CECB-372CEA7AFF7C}"/>
                </a:ext>
              </a:extLst>
            </p:cNvPr>
            <p:cNvSpPr txBox="1"/>
            <p:nvPr/>
          </p:nvSpPr>
          <p:spPr>
            <a:xfrm>
              <a:off x="9844976" y="6003951"/>
              <a:ext cx="2338052" cy="858439"/>
            </a:xfrm>
            <a:prstGeom prst="rect">
              <a:avLst/>
            </a:prstGeom>
            <a:grpFill/>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The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Downtown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Oakland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Specific Plan</a:t>
              </a:r>
            </a:p>
          </p:txBody>
        </p:sp>
      </p:grpSp>
      <p:sp>
        <p:nvSpPr>
          <p:cNvPr id="12" name="TextBox 11">
            <a:extLst>
              <a:ext uri="{FF2B5EF4-FFF2-40B4-BE49-F238E27FC236}">
                <a16:creationId xmlns:a16="http://schemas.microsoft.com/office/drawing/2014/main" id="{CEF44119-5DA2-A1C7-7E5D-FC130F827EBA}"/>
              </a:ext>
            </a:extLst>
          </p:cNvPr>
          <p:cNvSpPr txBox="1"/>
          <p:nvPr/>
        </p:nvSpPr>
        <p:spPr>
          <a:xfrm>
            <a:off x="4203576" y="6438579"/>
            <a:ext cx="3200401" cy="338554"/>
          </a:xfrm>
          <a:prstGeom prst="rect">
            <a:avLst/>
          </a:prstGeom>
          <a:noFill/>
        </p:spPr>
        <p:txBody>
          <a:bodyPr wrap="square">
            <a:spAutoFit/>
          </a:bodyPr>
          <a:lstStyle/>
          <a:p>
            <a:r>
              <a:rPr lang="en-US" sz="1600">
                <a:solidFill>
                  <a:schemeClr val="bg1"/>
                </a:solidFill>
              </a:rPr>
              <a:t>CAG Meeting    |   MAY 9, 2024</a:t>
            </a:r>
          </a:p>
        </p:txBody>
      </p:sp>
    </p:spTree>
    <p:extLst>
      <p:ext uri="{BB962C8B-B14F-4D97-AF65-F5344CB8AC3E}">
        <p14:creationId xmlns:p14="http://schemas.microsoft.com/office/powerpoint/2010/main" val="3936612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ED1363-2D36-F6D5-E857-CE26870CFD83}"/>
              </a:ext>
            </a:extLst>
          </p:cNvPr>
          <p:cNvPicPr>
            <a:picLocks noChangeAspect="1"/>
          </p:cNvPicPr>
          <p:nvPr/>
        </p:nvPicPr>
        <p:blipFill>
          <a:blip r:embed="rId3"/>
          <a:stretch>
            <a:fillRect/>
          </a:stretch>
        </p:blipFill>
        <p:spPr>
          <a:xfrm>
            <a:off x="514331" y="845332"/>
            <a:ext cx="10679216" cy="6012668"/>
          </a:xfrm>
          <a:prstGeom prst="rect">
            <a:avLst/>
          </a:prstGeom>
        </p:spPr>
      </p:pic>
      <p:sp>
        <p:nvSpPr>
          <p:cNvPr id="4" name="Content Placeholder 5">
            <a:extLst>
              <a:ext uri="{FF2B5EF4-FFF2-40B4-BE49-F238E27FC236}">
                <a16:creationId xmlns:a16="http://schemas.microsoft.com/office/drawing/2014/main" id="{56157946-8A8A-0B1A-7C28-C4AB91749A5A}"/>
              </a:ext>
            </a:extLst>
          </p:cNvPr>
          <p:cNvSpPr txBox="1">
            <a:spLocks/>
          </p:cNvSpPr>
          <p:nvPr/>
        </p:nvSpPr>
        <p:spPr>
          <a:xfrm>
            <a:off x="2057526" y="1370141"/>
            <a:ext cx="7084817" cy="4457491"/>
          </a:xfrm>
          <a:prstGeom prst="rect">
            <a:avLst/>
          </a:prstGeom>
          <a:solidFill>
            <a:schemeClr val="bg1">
              <a:alpha val="77000"/>
            </a:schemeClr>
          </a:solidFill>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spcBef>
                <a:spcPts val="0"/>
              </a:spcBef>
              <a:spcAft>
                <a:spcPts val="800"/>
              </a:spcAft>
              <a:defRPr sz="1800" b="0" i="0" u="none" strike="noStrike" kern="0" cap="none" spc="0" baseline="0">
                <a:solidFill>
                  <a:srgbClr val="000000"/>
                </a:solidFill>
                <a:uFillTx/>
              </a:defRPr>
            </a:pPr>
            <a:endParaRPr lang="en-US" sz="2400" b="1" kern="0">
              <a:latin typeface="Roboto" panose="02000000000000000000" pitchFamily="2" charset="0"/>
              <a:ea typeface="Roboto" panose="02000000000000000000" pitchFamily="2" charset="0"/>
              <a:cs typeface="Arial" panose="020B0604020202020204" pitchFamily="34" charset="0"/>
            </a:endParaRPr>
          </a:p>
          <a:p>
            <a:pPr defTabSz="914400">
              <a:spcBef>
                <a:spcPts val="0"/>
              </a:spcBef>
              <a:spcAft>
                <a:spcPts val="800"/>
              </a:spcAft>
              <a:defRPr sz="1800" b="0" i="0" u="none" strike="noStrike" kern="0" cap="none" spc="0" baseline="0">
                <a:solidFill>
                  <a:srgbClr val="000000"/>
                </a:solidFill>
                <a:uFillTx/>
              </a:defRPr>
            </a:pPr>
            <a:r>
              <a:rPr lang="en-US" sz="2400" kern="0">
                <a:latin typeface="Roboto"/>
                <a:ea typeface="Roboto"/>
                <a:cs typeface="Arial"/>
              </a:rPr>
              <a:t>April 18 and May 9: CAG Meetings</a:t>
            </a:r>
          </a:p>
          <a:p>
            <a:pPr defTabSz="914400">
              <a:spcBef>
                <a:spcPts val="0"/>
              </a:spcBef>
              <a:spcAft>
                <a:spcPts val="800"/>
              </a:spcAft>
              <a:defRPr sz="1800" b="0" i="0" u="none" strike="noStrike" kern="0" cap="none" spc="0" baseline="0">
                <a:solidFill>
                  <a:srgbClr val="000000"/>
                </a:solidFill>
                <a:uFillTx/>
              </a:defRPr>
            </a:pPr>
            <a:r>
              <a:rPr lang="en-US" sz="2400" kern="0">
                <a:latin typeface="Roboto"/>
                <a:ea typeface="Roboto"/>
                <a:cs typeface="Arial"/>
              </a:rPr>
              <a:t>May 6 &amp; June 3: Landmarks Preservation Advisory Board</a:t>
            </a:r>
          </a:p>
          <a:p>
            <a:pPr defTabSz="914400">
              <a:spcBef>
                <a:spcPts val="0"/>
              </a:spcBef>
              <a:spcAft>
                <a:spcPts val="800"/>
              </a:spcAft>
              <a:defRPr sz="1800" b="0" i="0" u="none" strike="noStrike" kern="0" cap="none" spc="0" baseline="0">
                <a:solidFill>
                  <a:srgbClr val="000000"/>
                </a:solidFill>
                <a:uFillTx/>
              </a:defRPr>
            </a:pPr>
            <a:r>
              <a:rPr lang="en-US" sz="2400" kern="0">
                <a:latin typeface="Roboto"/>
                <a:ea typeface="Roboto"/>
                <a:cs typeface="Arial"/>
              </a:rPr>
              <a:t>May 15 &amp; June 5: Planning Commission </a:t>
            </a:r>
          </a:p>
          <a:p>
            <a:pPr defTabSz="914400">
              <a:spcBef>
                <a:spcPts val="0"/>
              </a:spcBef>
              <a:spcAft>
                <a:spcPts val="800"/>
              </a:spcAft>
              <a:defRPr sz="1800" b="0" i="0" u="none" strike="noStrike" kern="0" cap="none" spc="0" baseline="0">
                <a:solidFill>
                  <a:srgbClr val="000000"/>
                </a:solidFill>
                <a:uFillTx/>
              </a:defRPr>
            </a:pPr>
            <a:r>
              <a:rPr lang="en-US" sz="2400" kern="0">
                <a:latin typeface="Roboto"/>
                <a:ea typeface="Roboto"/>
                <a:cs typeface="Arial"/>
              </a:rPr>
              <a:t>June 25: Community &amp; Economic Development Committee </a:t>
            </a:r>
          </a:p>
          <a:p>
            <a:pPr defTabSz="914400">
              <a:spcBef>
                <a:spcPts val="0"/>
              </a:spcBef>
              <a:spcAft>
                <a:spcPts val="800"/>
              </a:spcAft>
              <a:defRPr sz="1800" b="0" i="0" u="none" strike="noStrike" kern="0" cap="none" spc="0" baseline="0">
                <a:solidFill>
                  <a:srgbClr val="000000"/>
                </a:solidFill>
                <a:uFillTx/>
              </a:defRPr>
            </a:pPr>
            <a:r>
              <a:rPr lang="en-US" sz="2400" kern="0">
                <a:latin typeface="Roboto"/>
                <a:ea typeface="Roboto"/>
                <a:cs typeface="Arial"/>
              </a:rPr>
              <a:t>July 2 &amp; July 16 City Council (1</a:t>
            </a:r>
            <a:r>
              <a:rPr lang="en-US" sz="2400" kern="0" baseline="30000">
                <a:latin typeface="Roboto"/>
                <a:ea typeface="Roboto"/>
                <a:cs typeface="Arial"/>
              </a:rPr>
              <a:t>st</a:t>
            </a:r>
            <a:r>
              <a:rPr lang="en-US" sz="2400" kern="0">
                <a:latin typeface="Roboto"/>
                <a:ea typeface="Roboto"/>
                <a:cs typeface="Arial"/>
              </a:rPr>
              <a:t> &amp; 2</a:t>
            </a:r>
            <a:r>
              <a:rPr lang="en-US" sz="2400" kern="0" baseline="30000">
                <a:latin typeface="Roboto"/>
                <a:ea typeface="Roboto"/>
                <a:cs typeface="Arial"/>
              </a:rPr>
              <a:t>nd</a:t>
            </a:r>
            <a:r>
              <a:rPr lang="en-US" sz="2400" kern="0">
                <a:latin typeface="Roboto"/>
                <a:ea typeface="Roboto"/>
                <a:cs typeface="Arial"/>
              </a:rPr>
              <a:t> reading)</a:t>
            </a:r>
          </a:p>
        </p:txBody>
      </p:sp>
      <p:sp>
        <p:nvSpPr>
          <p:cNvPr id="9" name="TextBox 8">
            <a:extLst>
              <a:ext uri="{FF2B5EF4-FFF2-40B4-BE49-F238E27FC236}">
                <a16:creationId xmlns:a16="http://schemas.microsoft.com/office/drawing/2014/main" id="{904BDB18-1E3E-45BE-966D-A986F6964FA0}"/>
              </a:ext>
            </a:extLst>
          </p:cNvPr>
          <p:cNvSpPr txBox="1"/>
          <p:nvPr/>
        </p:nvSpPr>
        <p:spPr>
          <a:xfrm>
            <a:off x="421697" y="288658"/>
            <a:ext cx="11297552" cy="584775"/>
          </a:xfrm>
          <a:prstGeom prst="rect">
            <a:avLst/>
          </a:prstGeom>
          <a:noFill/>
        </p:spPr>
        <p:txBody>
          <a:bodyPr wrap="square" lIns="91440" tIns="45720" rIns="91440" bIns="45720" rtlCol="0" anchor="t">
            <a:spAutoFit/>
          </a:bodyPr>
          <a:lstStyle/>
          <a:p>
            <a:pPr>
              <a:defRPr/>
            </a:pPr>
            <a:fld id="{9B313738-902E-4028-A8EC-415E73F84AD8}" type="slidenum">
              <a:rPr lang="en-US" sz="3200" b="1" kern="0" cap="all" smtClean="0">
                <a:solidFill>
                  <a:schemeClr val="bg1">
                    <a:lumMod val="50000"/>
                  </a:schemeClr>
                </a:solidFill>
                <a:latin typeface="Roboto Black"/>
                <a:ea typeface="Roboto Black"/>
                <a:cs typeface="Calibri"/>
              </a:rPr>
              <a:t>27</a:t>
            </a:fld>
            <a:r>
              <a:rPr lang="en-US" sz="3200" b="1" kern="0" cap="all">
                <a:solidFill>
                  <a:schemeClr val="bg1">
                    <a:lumMod val="50000"/>
                  </a:schemeClr>
                </a:solidFill>
                <a:latin typeface="Roboto Black"/>
                <a:ea typeface="Roboto Black"/>
                <a:cs typeface="Calibri"/>
              </a:rPr>
              <a:t> | Next STEP:</a:t>
            </a:r>
            <a:r>
              <a:rPr lang="en-US" sz="3200" b="1" kern="0" cap="all">
                <a:latin typeface="Roboto Black"/>
                <a:ea typeface="Roboto Black"/>
                <a:cs typeface="Calibri"/>
              </a:rPr>
              <a:t> Meetings &amp; Adoption HEARINGS</a:t>
            </a:r>
          </a:p>
        </p:txBody>
      </p:sp>
      <p:cxnSp>
        <p:nvCxnSpPr>
          <p:cNvPr id="21" name="Straight Connector 20">
            <a:extLst>
              <a:ext uri="{FF2B5EF4-FFF2-40B4-BE49-F238E27FC236}">
                <a16:creationId xmlns:a16="http://schemas.microsoft.com/office/drawing/2014/main" id="{200D4657-F879-4651-824D-E53E38C952CF}"/>
              </a:ext>
            </a:extLst>
          </p:cNvPr>
          <p:cNvCxnSpPr>
            <a:cxnSpLocks/>
          </p:cNvCxnSpPr>
          <p:nvPr/>
        </p:nvCxnSpPr>
        <p:spPr>
          <a:xfrm flipV="1">
            <a:off x="514350" y="845332"/>
            <a:ext cx="10679197" cy="14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19C1180E-C8A2-8416-FD4C-840A59FF2177}"/>
              </a:ext>
            </a:extLst>
          </p:cNvPr>
          <p:cNvGrpSpPr/>
          <p:nvPr/>
        </p:nvGrpSpPr>
        <p:grpSpPr>
          <a:xfrm>
            <a:off x="0" y="6356350"/>
            <a:ext cx="12198096" cy="505530"/>
            <a:chOff x="-9065883" y="5981137"/>
            <a:chExt cx="21263979" cy="881253"/>
          </a:xfrm>
          <a:solidFill>
            <a:schemeClr val="bg2">
              <a:lumMod val="75000"/>
            </a:schemeClr>
          </a:solidFill>
        </p:grpSpPr>
        <p:sp>
          <p:nvSpPr>
            <p:cNvPr id="10" name="Rectangle 9">
              <a:extLst>
                <a:ext uri="{FF2B5EF4-FFF2-40B4-BE49-F238E27FC236}">
                  <a16:creationId xmlns:a16="http://schemas.microsoft.com/office/drawing/2014/main" id="{EE503DF5-FCDE-D7A6-9AD1-DEBE25DE9EDE}"/>
                </a:ext>
              </a:extLst>
            </p:cNvPr>
            <p:cNvSpPr/>
            <p:nvPr/>
          </p:nvSpPr>
          <p:spPr>
            <a:xfrm>
              <a:off x="-9065883" y="5981137"/>
              <a:ext cx="21263979" cy="876864"/>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mn-cs"/>
              </a:endParaRPr>
            </a:p>
          </p:txBody>
        </p:sp>
        <p:sp>
          <p:nvSpPr>
            <p:cNvPr id="11" name="TextBox 10">
              <a:extLst>
                <a:ext uri="{FF2B5EF4-FFF2-40B4-BE49-F238E27FC236}">
                  <a16:creationId xmlns:a16="http://schemas.microsoft.com/office/drawing/2014/main" id="{BA2B1ED8-2B0E-9D85-AAEB-6DD38BC3F67E}"/>
                </a:ext>
              </a:extLst>
            </p:cNvPr>
            <p:cNvSpPr txBox="1"/>
            <p:nvPr/>
          </p:nvSpPr>
          <p:spPr>
            <a:xfrm>
              <a:off x="9844976" y="6003951"/>
              <a:ext cx="2338052" cy="858439"/>
            </a:xfrm>
            <a:prstGeom prst="rect">
              <a:avLst/>
            </a:prstGeom>
            <a:grpFill/>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The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Downtown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Oakland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Specific Plan</a:t>
              </a:r>
            </a:p>
          </p:txBody>
        </p:sp>
      </p:grpSp>
      <p:sp>
        <p:nvSpPr>
          <p:cNvPr id="12" name="TextBox 11">
            <a:extLst>
              <a:ext uri="{FF2B5EF4-FFF2-40B4-BE49-F238E27FC236}">
                <a16:creationId xmlns:a16="http://schemas.microsoft.com/office/drawing/2014/main" id="{B127FE43-DA38-CEEA-D709-28BA5F6D5969}"/>
              </a:ext>
            </a:extLst>
          </p:cNvPr>
          <p:cNvSpPr txBox="1"/>
          <p:nvPr/>
        </p:nvSpPr>
        <p:spPr>
          <a:xfrm>
            <a:off x="4253738" y="6438579"/>
            <a:ext cx="3200401" cy="338554"/>
          </a:xfrm>
          <a:prstGeom prst="rect">
            <a:avLst/>
          </a:prstGeom>
          <a:noFill/>
        </p:spPr>
        <p:txBody>
          <a:bodyPr wrap="square">
            <a:spAutoFit/>
          </a:bodyPr>
          <a:lstStyle/>
          <a:p>
            <a:r>
              <a:rPr lang="en-US" sz="1600">
                <a:solidFill>
                  <a:schemeClr val="bg1"/>
                </a:solidFill>
              </a:rPr>
              <a:t>CAG Meeting    |   MAY 9, 2024</a:t>
            </a:r>
          </a:p>
        </p:txBody>
      </p:sp>
    </p:spTree>
    <p:extLst>
      <p:ext uri="{BB962C8B-B14F-4D97-AF65-F5344CB8AC3E}">
        <p14:creationId xmlns:p14="http://schemas.microsoft.com/office/powerpoint/2010/main" val="1518765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37A2A2-9BE4-4CEA-994A-C00CAE9BBDA1}"/>
              </a:ext>
            </a:extLst>
          </p:cNvPr>
          <p:cNvPicPr>
            <a:picLocks noChangeAspect="1"/>
          </p:cNvPicPr>
          <p:nvPr/>
        </p:nvPicPr>
        <p:blipFill rotWithShape="1">
          <a:blip r:embed="rId3">
            <a:extLst>
              <a:ext uri="{28A0092B-C50C-407E-A947-70E740481C1C}">
                <a14:useLocalDpi xmlns:a14="http://schemas.microsoft.com/office/drawing/2010/main" val="0"/>
              </a:ext>
            </a:extLst>
          </a:blip>
          <a:srcRect t="122" b="3285"/>
          <a:stretch/>
        </p:blipFill>
        <p:spPr>
          <a:xfrm>
            <a:off x="0" y="-431928"/>
            <a:ext cx="12192000" cy="7289928"/>
          </a:xfrm>
          <a:prstGeom prst="rect">
            <a:avLst/>
          </a:prstGeom>
        </p:spPr>
      </p:pic>
      <p:sp>
        <p:nvSpPr>
          <p:cNvPr id="8" name="Rectangle 7">
            <a:extLst>
              <a:ext uri="{FF2B5EF4-FFF2-40B4-BE49-F238E27FC236}">
                <a16:creationId xmlns:a16="http://schemas.microsoft.com/office/drawing/2014/main" id="{8239B8A5-5C5A-4195-B148-0DD06A97C04B}"/>
              </a:ext>
            </a:extLst>
          </p:cNvPr>
          <p:cNvSpPr/>
          <p:nvPr/>
        </p:nvSpPr>
        <p:spPr>
          <a:xfrm>
            <a:off x="0" y="5640404"/>
            <a:ext cx="12192000" cy="15063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6" name="TextBox 5">
            <a:extLst>
              <a:ext uri="{FF2B5EF4-FFF2-40B4-BE49-F238E27FC236}">
                <a16:creationId xmlns:a16="http://schemas.microsoft.com/office/drawing/2014/main" id="{7B594EA0-4395-4390-A9D5-1694BF93693C}"/>
              </a:ext>
            </a:extLst>
          </p:cNvPr>
          <p:cNvSpPr txBox="1"/>
          <p:nvPr/>
        </p:nvSpPr>
        <p:spPr>
          <a:xfrm>
            <a:off x="-463550" y="554418"/>
            <a:ext cx="12192000" cy="821763"/>
          </a:xfrm>
          <a:prstGeom prst="rect">
            <a:avLst/>
          </a:prstGeom>
          <a:noFill/>
        </p:spPr>
        <p:txBody>
          <a:bodyPr wrap="square" lIns="91440" tIns="45720" rIns="91440" bIns="45720" rtlCol="0" anchor="t">
            <a:spAutoFit/>
          </a:bodyPr>
          <a:lstStyle/>
          <a:p>
            <a:pPr algn="r">
              <a:lnSpc>
                <a:spcPct val="128787"/>
              </a:lnSpc>
            </a:pPr>
            <a:r>
              <a:rPr lang="en-US" sz="4000" cap="all">
                <a:solidFill>
                  <a:schemeClr val="bg1"/>
                </a:solidFill>
                <a:effectLst>
                  <a:outerShdw blurRad="38100" dist="76200" dir="2700000" algn="tl">
                    <a:srgbClr val="000000">
                      <a:alpha val="88000"/>
                    </a:srgbClr>
                  </a:outerShdw>
                </a:effectLst>
                <a:latin typeface="Roboto Black" panose="02000000000000000000" pitchFamily="2" charset="0"/>
                <a:ea typeface="Roboto Black" panose="02000000000000000000" pitchFamily="2" charset="0"/>
                <a:cs typeface="Calibri" panose="020F0502020204030204" pitchFamily="34" charset="0"/>
              </a:rPr>
              <a:t>Downtown Oakland Specific Plan</a:t>
            </a:r>
            <a:endParaRPr lang="en-US"/>
          </a:p>
        </p:txBody>
      </p:sp>
      <p:sp>
        <p:nvSpPr>
          <p:cNvPr id="2" name="Content Placeholder 5">
            <a:extLst>
              <a:ext uri="{FF2B5EF4-FFF2-40B4-BE49-F238E27FC236}">
                <a16:creationId xmlns:a16="http://schemas.microsoft.com/office/drawing/2014/main" id="{22938854-D5FD-B1B6-4B4D-6F02582F1E8C}"/>
              </a:ext>
            </a:extLst>
          </p:cNvPr>
          <p:cNvSpPr txBox="1">
            <a:spLocks/>
          </p:cNvSpPr>
          <p:nvPr/>
        </p:nvSpPr>
        <p:spPr>
          <a:xfrm>
            <a:off x="5646656" y="1447445"/>
            <a:ext cx="6278644" cy="4457491"/>
          </a:xfrm>
          <a:prstGeom prst="rect">
            <a:avLst/>
          </a:prstGeom>
          <a:solidFill>
            <a:schemeClr val="bg1">
              <a:alpha val="77000"/>
            </a:schemeClr>
          </a:solidFill>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spcBef>
                <a:spcPts val="0"/>
              </a:spcBef>
              <a:spcAft>
                <a:spcPts val="800"/>
              </a:spcAft>
              <a:buNone/>
              <a:defRPr sz="1800" b="0" i="0" u="none" strike="noStrike" kern="0" cap="none" spc="0" baseline="0">
                <a:solidFill>
                  <a:srgbClr val="000000"/>
                </a:solidFill>
                <a:uFillTx/>
              </a:defRPr>
            </a:pPr>
            <a:endParaRPr lang="en-US" sz="2400" b="1" kern="0">
              <a:latin typeface="Roboto" panose="02000000000000000000" pitchFamily="2" charset="0"/>
              <a:ea typeface="Roboto" panose="02000000000000000000" pitchFamily="2" charset="0"/>
              <a:cs typeface="Arial" panose="020B0604020202020204" pitchFamily="34" charset="0"/>
            </a:endParaRPr>
          </a:p>
          <a:p>
            <a:pPr marL="0" indent="0" defTabSz="914400">
              <a:spcBef>
                <a:spcPts val="0"/>
              </a:spcBef>
              <a:spcAft>
                <a:spcPts val="800"/>
              </a:spcAft>
              <a:buNone/>
              <a:defRPr sz="1800" b="0" i="0" u="none" strike="noStrike" kern="0" cap="none" spc="0" baseline="0">
                <a:solidFill>
                  <a:srgbClr val="000000"/>
                </a:solidFill>
                <a:uFillTx/>
              </a:defRPr>
            </a:pPr>
            <a:r>
              <a:rPr lang="en-US" sz="2400" b="1" kern="0">
                <a:latin typeface="Roboto" panose="02000000000000000000" pitchFamily="2" charset="0"/>
                <a:ea typeface="Roboto" panose="02000000000000000000" pitchFamily="2" charset="0"/>
                <a:cs typeface="Arial" panose="020B0604020202020204" pitchFamily="34" charset="0"/>
              </a:rPr>
              <a:t>  City Planning Staff</a:t>
            </a:r>
          </a:p>
          <a:p>
            <a:pPr lvl="1" defTabSz="914400">
              <a:spcBef>
                <a:spcPts val="0"/>
              </a:spcBef>
              <a:spcAft>
                <a:spcPts val="800"/>
              </a:spcAft>
              <a:defRPr sz="1800" b="0" i="0" u="none" strike="noStrike" kern="0" cap="none" spc="0" baseline="0">
                <a:solidFill>
                  <a:srgbClr val="000000"/>
                </a:solidFill>
                <a:uFillTx/>
              </a:defRPr>
            </a:pPr>
            <a:r>
              <a:rPr lang="en-US" sz="2000" b="1" kern="0">
                <a:latin typeface="Roboto" panose="02000000000000000000" pitchFamily="2" charset="0"/>
                <a:ea typeface="Roboto" panose="02000000000000000000" pitchFamily="2" charset="0"/>
                <a:cs typeface="Arial" panose="020B0604020202020204" pitchFamily="34" charset="0"/>
              </a:rPr>
              <a:t>William Gilchrist</a:t>
            </a:r>
            <a:r>
              <a:rPr lang="en-US" sz="2000" kern="0">
                <a:latin typeface="Roboto" panose="02000000000000000000" pitchFamily="2" charset="0"/>
                <a:ea typeface="Roboto" panose="02000000000000000000" pitchFamily="2" charset="0"/>
                <a:cs typeface="Arial" panose="020B0604020202020204" pitchFamily="34" charset="0"/>
              </a:rPr>
              <a:t>, Director of Planning &amp; Building</a:t>
            </a:r>
          </a:p>
          <a:p>
            <a:pPr lvl="1" defTabSz="914400">
              <a:spcBef>
                <a:spcPts val="0"/>
              </a:spcBef>
              <a:spcAft>
                <a:spcPts val="800"/>
              </a:spcAft>
              <a:defRPr sz="1800" b="0" i="0" u="none" strike="noStrike" kern="0" cap="none" spc="0" baseline="0">
                <a:solidFill>
                  <a:srgbClr val="000000"/>
                </a:solidFill>
                <a:uFillTx/>
              </a:defRPr>
            </a:pPr>
            <a:r>
              <a:rPr lang="en-US" sz="2000" b="1" kern="0">
                <a:latin typeface="Roboto" panose="02000000000000000000" pitchFamily="2" charset="0"/>
                <a:ea typeface="Roboto" panose="02000000000000000000" pitchFamily="2" charset="0"/>
                <a:cs typeface="Arial" panose="020B0604020202020204" pitchFamily="34" charset="0"/>
              </a:rPr>
              <a:t>Ed Manasse</a:t>
            </a:r>
            <a:r>
              <a:rPr lang="en-US" sz="2000" kern="0">
                <a:latin typeface="Roboto" panose="02000000000000000000" pitchFamily="2" charset="0"/>
                <a:ea typeface="Roboto" panose="02000000000000000000" pitchFamily="2" charset="0"/>
                <a:cs typeface="Arial" panose="020B0604020202020204" pitchFamily="34" charset="0"/>
              </a:rPr>
              <a:t>, Deputy Director of Planning</a:t>
            </a:r>
          </a:p>
          <a:p>
            <a:pPr lvl="1" defTabSz="914400">
              <a:spcBef>
                <a:spcPts val="0"/>
              </a:spcBef>
              <a:spcAft>
                <a:spcPts val="800"/>
              </a:spcAft>
              <a:defRPr sz="1800" b="0" i="0" u="none" strike="noStrike" kern="0" cap="none" spc="0" baseline="0">
                <a:solidFill>
                  <a:srgbClr val="000000"/>
                </a:solidFill>
                <a:uFillTx/>
              </a:defRPr>
            </a:pPr>
            <a:r>
              <a:rPr lang="en-US" sz="2000" b="1" kern="0">
                <a:latin typeface="Roboto" panose="02000000000000000000" pitchFamily="2" charset="0"/>
                <a:ea typeface="Roboto" panose="02000000000000000000" pitchFamily="2" charset="0"/>
                <a:cs typeface="Arial" panose="020B0604020202020204" pitchFamily="34" charset="0"/>
              </a:rPr>
              <a:t>Laura Kaminski</a:t>
            </a:r>
            <a:r>
              <a:rPr lang="en-US" sz="2000" kern="0">
                <a:latin typeface="Roboto" panose="02000000000000000000" pitchFamily="2" charset="0"/>
                <a:ea typeface="Roboto" panose="02000000000000000000" pitchFamily="2" charset="0"/>
                <a:cs typeface="Arial" panose="020B0604020202020204" pitchFamily="34" charset="0"/>
              </a:rPr>
              <a:t>, Strategic Planning Manager</a:t>
            </a:r>
          </a:p>
          <a:p>
            <a:pPr lvl="1" defTabSz="914400">
              <a:spcBef>
                <a:spcPts val="0"/>
              </a:spcBef>
              <a:spcAft>
                <a:spcPts val="800"/>
              </a:spcAft>
              <a:defRPr sz="1800" b="0" i="0" u="none" strike="noStrike" kern="0" cap="none" spc="0" baseline="0">
                <a:solidFill>
                  <a:srgbClr val="000000"/>
                </a:solidFill>
                <a:uFillTx/>
              </a:defRPr>
            </a:pPr>
            <a:r>
              <a:rPr lang="en-US" sz="2000" b="1" kern="0">
                <a:latin typeface="Roboto" panose="02000000000000000000" pitchFamily="2" charset="0"/>
                <a:ea typeface="Roboto" panose="02000000000000000000" pitchFamily="2" charset="0"/>
                <a:cs typeface="Arial" panose="020B0604020202020204" pitchFamily="34" charset="0"/>
              </a:rPr>
              <a:t>Joanna Winter</a:t>
            </a:r>
            <a:r>
              <a:rPr lang="en-US" sz="2000" kern="0">
                <a:latin typeface="Roboto" panose="02000000000000000000" pitchFamily="2" charset="0"/>
                <a:ea typeface="Roboto" panose="02000000000000000000" pitchFamily="2" charset="0"/>
                <a:cs typeface="Arial" panose="020B0604020202020204" pitchFamily="34" charset="0"/>
              </a:rPr>
              <a:t>, Project Manager</a:t>
            </a:r>
          </a:p>
          <a:p>
            <a:pPr lvl="1" defTabSz="914400">
              <a:spcBef>
                <a:spcPts val="0"/>
              </a:spcBef>
              <a:spcAft>
                <a:spcPts val="800"/>
              </a:spcAft>
              <a:defRPr sz="1800" b="0" i="0" u="none" strike="noStrike" kern="0" cap="none" spc="0" baseline="0">
                <a:solidFill>
                  <a:srgbClr val="000000"/>
                </a:solidFill>
                <a:uFillTx/>
              </a:defRPr>
            </a:pPr>
            <a:r>
              <a:rPr lang="en-US" sz="2000" b="1" kern="0">
                <a:latin typeface="Roboto" panose="02000000000000000000" pitchFamily="2" charset="0"/>
                <a:ea typeface="Roboto" panose="02000000000000000000" pitchFamily="2" charset="0"/>
                <a:cs typeface="Arial" panose="020B0604020202020204" pitchFamily="34" charset="0"/>
              </a:rPr>
              <a:t>Michelle Matranga</a:t>
            </a:r>
            <a:r>
              <a:rPr lang="en-US" sz="2000" kern="0">
                <a:latin typeface="Roboto" panose="02000000000000000000" pitchFamily="2" charset="0"/>
                <a:ea typeface="Roboto" panose="02000000000000000000" pitchFamily="2" charset="0"/>
                <a:cs typeface="Arial" panose="020B0604020202020204" pitchFamily="34" charset="0"/>
              </a:rPr>
              <a:t>, Planner (Strategic Planning)</a:t>
            </a:r>
          </a:p>
          <a:p>
            <a:pPr lvl="1" defTabSz="914400">
              <a:spcBef>
                <a:spcPts val="0"/>
              </a:spcBef>
              <a:spcAft>
                <a:spcPts val="800"/>
              </a:spcAft>
              <a:defRPr sz="1800" b="0" i="0" u="none" strike="noStrike" kern="0" cap="none" spc="0" baseline="0">
                <a:solidFill>
                  <a:srgbClr val="000000"/>
                </a:solidFill>
                <a:uFillTx/>
              </a:defRPr>
            </a:pPr>
            <a:r>
              <a:rPr lang="en-US" sz="2000" b="1" kern="0">
                <a:latin typeface="Roboto" panose="02000000000000000000" pitchFamily="2" charset="0"/>
                <a:ea typeface="Roboto" panose="02000000000000000000" pitchFamily="2" charset="0"/>
                <a:cs typeface="Arial" panose="020B0604020202020204" pitchFamily="34" charset="0"/>
              </a:rPr>
              <a:t>Neil Gray</a:t>
            </a:r>
            <a:r>
              <a:rPr lang="en-US" sz="2000" kern="0">
                <a:latin typeface="Roboto" panose="02000000000000000000" pitchFamily="2" charset="0"/>
                <a:ea typeface="Roboto" panose="02000000000000000000" pitchFamily="2" charset="0"/>
                <a:cs typeface="Arial" panose="020B0604020202020204" pitchFamily="34" charset="0"/>
              </a:rPr>
              <a:t>, Planner (Zoning)</a:t>
            </a:r>
          </a:p>
          <a:p>
            <a:pPr lvl="1" defTabSz="914400">
              <a:spcBef>
                <a:spcPts val="0"/>
              </a:spcBef>
              <a:spcAft>
                <a:spcPts val="800"/>
              </a:spcAft>
              <a:defRPr sz="1800" b="0" i="0" u="none" strike="noStrike" kern="0" cap="none" spc="0" baseline="0">
                <a:solidFill>
                  <a:srgbClr val="000000"/>
                </a:solidFill>
                <a:uFillTx/>
              </a:defRPr>
            </a:pPr>
            <a:r>
              <a:rPr lang="en-US" sz="2000" b="1" kern="0">
                <a:latin typeface="Roboto" panose="02000000000000000000" pitchFamily="2" charset="0"/>
                <a:ea typeface="Roboto" panose="02000000000000000000" pitchFamily="2" charset="0"/>
                <a:cs typeface="Arial" panose="020B0604020202020204" pitchFamily="34" charset="0"/>
              </a:rPr>
              <a:t>Stephanie Skelton</a:t>
            </a:r>
            <a:r>
              <a:rPr lang="en-US" sz="2000" kern="0">
                <a:latin typeface="Roboto" panose="02000000000000000000" pitchFamily="2" charset="0"/>
                <a:ea typeface="Roboto" panose="02000000000000000000" pitchFamily="2" charset="0"/>
                <a:cs typeface="Arial" panose="020B0604020202020204" pitchFamily="34" charset="0"/>
              </a:rPr>
              <a:t>, Public Service Representative</a:t>
            </a:r>
          </a:p>
          <a:p>
            <a:pPr lvl="1" defTabSz="914400">
              <a:spcBef>
                <a:spcPts val="0"/>
              </a:spcBef>
              <a:spcAft>
                <a:spcPts val="800"/>
              </a:spcAft>
              <a:defRPr sz="1800" b="0" i="0" u="none" strike="noStrike" kern="0" cap="none" spc="0" baseline="0">
                <a:solidFill>
                  <a:srgbClr val="000000"/>
                </a:solidFill>
                <a:uFillTx/>
              </a:defRPr>
            </a:pPr>
            <a:endParaRPr lang="en-US" sz="2000" kern="0">
              <a:latin typeface="Roboto" panose="02000000000000000000" pitchFamily="2" charset="0"/>
              <a:ea typeface="Roboto" panose="02000000000000000000" pitchFamily="2" charset="0"/>
              <a:cs typeface="Arial" panose="020B0604020202020204" pitchFamily="34" charset="0"/>
            </a:endParaRPr>
          </a:p>
          <a:p>
            <a:pPr marL="0" indent="0" defTabSz="914400">
              <a:spcBef>
                <a:spcPts val="0"/>
              </a:spcBef>
              <a:spcAft>
                <a:spcPts val="800"/>
              </a:spcAft>
              <a:buNone/>
              <a:defRPr sz="1800" b="0" i="0" u="none" strike="noStrike" kern="0" cap="none" spc="0" baseline="0">
                <a:solidFill>
                  <a:srgbClr val="000000"/>
                </a:solidFill>
                <a:uFillTx/>
              </a:defRPr>
            </a:pPr>
            <a:r>
              <a:rPr lang="en-US" sz="2500" b="1" kern="0">
                <a:solidFill>
                  <a:srgbClr val="000000"/>
                </a:solidFill>
                <a:latin typeface="Roboto" panose="02000000000000000000" pitchFamily="2" charset="0"/>
                <a:ea typeface="Roboto" panose="02000000000000000000" pitchFamily="2" charset="0"/>
                <a:cs typeface="Arial" panose="020B0604020202020204" pitchFamily="34" charset="0"/>
              </a:rPr>
              <a:t>  Consultant Team</a:t>
            </a:r>
          </a:p>
          <a:p>
            <a:pPr lvl="1" defTabSz="914400">
              <a:spcBef>
                <a:spcPts val="0"/>
              </a:spcBef>
              <a:spcAft>
                <a:spcPts val="800"/>
              </a:spcAft>
              <a:defRPr sz="1800" b="0" i="0" u="none" strike="noStrike" kern="0" cap="none" spc="0" baseline="0">
                <a:solidFill>
                  <a:srgbClr val="000000"/>
                </a:solidFill>
                <a:uFillTx/>
              </a:defRPr>
            </a:pPr>
            <a:r>
              <a:rPr lang="en-US" sz="2000" b="1" kern="0">
                <a:latin typeface="Roboto" panose="02000000000000000000" pitchFamily="2" charset="0"/>
                <a:ea typeface="Roboto" panose="02000000000000000000" pitchFamily="2" charset="0"/>
                <a:cs typeface="Arial" panose="020B0604020202020204" pitchFamily="34" charset="0"/>
              </a:rPr>
              <a:t>Plan lead: </a:t>
            </a:r>
            <a:r>
              <a:rPr lang="en-US" sz="2000" kern="0">
                <a:latin typeface="Roboto" panose="02000000000000000000" pitchFamily="2" charset="0"/>
                <a:ea typeface="Roboto" panose="02000000000000000000" pitchFamily="2" charset="0"/>
                <a:cs typeface="Arial" panose="020B0604020202020204" pitchFamily="34" charset="0"/>
              </a:rPr>
              <a:t>Dover, Kohl &amp; Partners</a:t>
            </a:r>
          </a:p>
          <a:p>
            <a:pPr lvl="1" defTabSz="914400">
              <a:spcBef>
                <a:spcPts val="0"/>
              </a:spcBef>
              <a:spcAft>
                <a:spcPts val="800"/>
              </a:spcAft>
              <a:defRPr sz="1800" b="0" i="0" u="none" strike="noStrike" kern="0" cap="none" spc="0" baseline="0">
                <a:solidFill>
                  <a:srgbClr val="000000"/>
                </a:solidFill>
                <a:uFillTx/>
              </a:defRPr>
            </a:pPr>
            <a:r>
              <a:rPr lang="en-US" sz="2000" b="1" kern="0">
                <a:latin typeface="Roboto" panose="02000000000000000000" pitchFamily="2" charset="0"/>
                <a:ea typeface="Roboto" panose="02000000000000000000" pitchFamily="2" charset="0"/>
                <a:cs typeface="Arial" panose="020B0604020202020204" pitchFamily="34" charset="0"/>
              </a:rPr>
              <a:t>EIR lead: </a:t>
            </a:r>
            <a:r>
              <a:rPr lang="en-US" sz="2000" kern="0">
                <a:latin typeface="Roboto" panose="02000000000000000000" pitchFamily="2" charset="0"/>
                <a:ea typeface="Roboto" panose="02000000000000000000" pitchFamily="2" charset="0"/>
                <a:cs typeface="Arial" panose="020B0604020202020204" pitchFamily="34" charset="0"/>
              </a:rPr>
              <a:t>Urban Planning Partners</a:t>
            </a:r>
          </a:p>
          <a:p>
            <a:pPr lvl="1" defTabSz="914400">
              <a:spcBef>
                <a:spcPts val="0"/>
              </a:spcBef>
              <a:spcAft>
                <a:spcPts val="800"/>
              </a:spcAft>
              <a:defRPr sz="1800" b="0" i="0" u="none" strike="noStrike" kern="0" cap="none" spc="0" baseline="0">
                <a:solidFill>
                  <a:srgbClr val="000000"/>
                </a:solidFill>
                <a:uFillTx/>
              </a:defRPr>
            </a:pPr>
            <a:r>
              <a:rPr lang="en-US" sz="2000" b="1" kern="0">
                <a:latin typeface="Roboto" panose="02000000000000000000" pitchFamily="2" charset="0"/>
                <a:ea typeface="Roboto" panose="02000000000000000000" pitchFamily="2" charset="0"/>
                <a:cs typeface="Arial" panose="020B0604020202020204" pitchFamily="34" charset="0"/>
              </a:rPr>
              <a:t>Zoning: </a:t>
            </a:r>
            <a:r>
              <a:rPr lang="en-US" sz="2000" kern="0">
                <a:latin typeface="Roboto" panose="02000000000000000000" pitchFamily="2" charset="0"/>
                <a:ea typeface="Roboto" panose="02000000000000000000" pitchFamily="2" charset="0"/>
                <a:cs typeface="Arial" panose="020B0604020202020204" pitchFamily="34" charset="0"/>
              </a:rPr>
              <a:t>PlaceWorks</a:t>
            </a:r>
          </a:p>
          <a:p>
            <a:pPr lvl="1" defTabSz="914400">
              <a:spcBef>
                <a:spcPts val="0"/>
              </a:spcBef>
              <a:spcAft>
                <a:spcPts val="800"/>
              </a:spcAft>
              <a:defRPr sz="1800" b="0" i="0" u="none" strike="noStrike" kern="0" cap="none" spc="0" baseline="0">
                <a:solidFill>
                  <a:srgbClr val="000000"/>
                </a:solidFill>
                <a:uFillTx/>
              </a:defRPr>
            </a:pPr>
            <a:r>
              <a:rPr lang="en-US" sz="2000" b="1" kern="0">
                <a:latin typeface="Roboto" panose="02000000000000000000" pitchFamily="2" charset="0"/>
                <a:ea typeface="Roboto" panose="02000000000000000000" pitchFamily="2" charset="0"/>
                <a:cs typeface="Arial" panose="020B0604020202020204" pitchFamily="34" charset="0"/>
              </a:rPr>
              <a:t>Zoning Economic Analysis: </a:t>
            </a:r>
            <a:r>
              <a:rPr lang="en-US" sz="2000" kern="0">
                <a:latin typeface="Roboto" panose="02000000000000000000" pitchFamily="2" charset="0"/>
                <a:ea typeface="Roboto" panose="02000000000000000000" pitchFamily="2" charset="0"/>
                <a:cs typeface="Arial" panose="020B0604020202020204" pitchFamily="34" charset="0"/>
              </a:rPr>
              <a:t>Hausrath Economic Group &amp; EPS </a:t>
            </a:r>
          </a:p>
          <a:p>
            <a:pPr marL="0" indent="0" defTabSz="914400">
              <a:spcBef>
                <a:spcPts val="0"/>
              </a:spcBef>
              <a:spcAft>
                <a:spcPts val="800"/>
              </a:spcAft>
              <a:buNone/>
              <a:defRPr sz="1800" b="0" i="0" u="none" strike="noStrike" kern="0" cap="none" spc="0" baseline="0">
                <a:solidFill>
                  <a:srgbClr val="000000"/>
                </a:solidFill>
                <a:uFillTx/>
              </a:defRPr>
            </a:pPr>
            <a:endParaRPr lang="en-US" sz="2000" kern="0">
              <a:latin typeface="Roboto" panose="02000000000000000000" pitchFamily="2" charset="0"/>
              <a:ea typeface="Roboto" panose="02000000000000000000" pitchFamily="2" charset="0"/>
              <a:cs typeface="Arial" panose="020B0604020202020204" pitchFamily="34" charset="0"/>
            </a:endParaRPr>
          </a:p>
        </p:txBody>
      </p:sp>
      <p:sp>
        <p:nvSpPr>
          <p:cNvPr id="5" name="Slide Number Placeholder 4">
            <a:extLst>
              <a:ext uri="{FF2B5EF4-FFF2-40B4-BE49-F238E27FC236}">
                <a16:creationId xmlns:a16="http://schemas.microsoft.com/office/drawing/2014/main" id="{7AAB2C5D-628D-B36C-A42A-A59B78A3CA80}"/>
              </a:ext>
            </a:extLst>
          </p:cNvPr>
          <p:cNvSpPr>
            <a:spLocks noGrp="1"/>
          </p:cNvSpPr>
          <p:nvPr>
            <p:ph type="sldNum" sz="quarter" idx="12"/>
          </p:nvPr>
        </p:nvSpPr>
        <p:spPr/>
        <p:txBody>
          <a:bodyPr/>
          <a:lstStyle/>
          <a:p>
            <a:fld id="{48F63A3B-78C7-47BE-AE5E-E10140E04643}" type="slidenum">
              <a:rPr lang="en-US" smtClean="0"/>
              <a:t>28</a:t>
            </a:fld>
            <a:endParaRPr lang="en-US"/>
          </a:p>
        </p:txBody>
      </p:sp>
    </p:spTree>
    <p:extLst>
      <p:ext uri="{BB962C8B-B14F-4D97-AF65-F5344CB8AC3E}">
        <p14:creationId xmlns:p14="http://schemas.microsoft.com/office/powerpoint/2010/main" val="4048546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47403D-7B4B-40D0-BC53-06E0F26FB8A3}"/>
              </a:ext>
            </a:extLst>
          </p:cNvPr>
          <p:cNvSpPr txBox="1"/>
          <p:nvPr/>
        </p:nvSpPr>
        <p:spPr>
          <a:xfrm>
            <a:off x="1122219" y="2175164"/>
            <a:ext cx="10293927" cy="2862322"/>
          </a:xfrm>
          <a:prstGeom prst="rect">
            <a:avLst/>
          </a:prstGeom>
          <a:noFill/>
        </p:spPr>
        <p:txBody>
          <a:bodyPr wrap="square" rtlCol="0">
            <a:spAutoFit/>
          </a:bodyPr>
          <a:lstStyle/>
          <a:p>
            <a:r>
              <a:rPr lang="en-US" sz="6000">
                <a:solidFill>
                  <a:srgbClr val="FF0000"/>
                </a:solidFill>
              </a:rPr>
              <a:t>End of presentation; the other slides are just in case we get a question</a:t>
            </a:r>
          </a:p>
        </p:txBody>
      </p:sp>
      <p:sp>
        <p:nvSpPr>
          <p:cNvPr id="3" name="Footer Placeholder 2">
            <a:extLst>
              <a:ext uri="{FF2B5EF4-FFF2-40B4-BE49-F238E27FC236}">
                <a16:creationId xmlns:a16="http://schemas.microsoft.com/office/drawing/2014/main" id="{1D02C75C-1ED3-3680-F6D4-DE420A5BC33F}"/>
              </a:ext>
            </a:extLst>
          </p:cNvPr>
          <p:cNvSpPr>
            <a:spLocks noGrp="1"/>
          </p:cNvSpPr>
          <p:nvPr>
            <p:ph type="ftr" sz="quarter" idx="11"/>
          </p:nvPr>
        </p:nvSpPr>
        <p:spPr/>
        <p:txBody>
          <a:bodyPr/>
          <a:lstStyle/>
          <a:p>
            <a:r>
              <a:rPr lang="en-US"/>
              <a:t>DOSP BRIEFINGS   |   APRIL - MAY  2024</a:t>
            </a:r>
          </a:p>
        </p:txBody>
      </p:sp>
      <p:sp>
        <p:nvSpPr>
          <p:cNvPr id="4" name="Slide Number Placeholder 3">
            <a:extLst>
              <a:ext uri="{FF2B5EF4-FFF2-40B4-BE49-F238E27FC236}">
                <a16:creationId xmlns:a16="http://schemas.microsoft.com/office/drawing/2014/main" id="{69182B95-E4C6-E252-60DF-CECDA63D713C}"/>
              </a:ext>
            </a:extLst>
          </p:cNvPr>
          <p:cNvSpPr>
            <a:spLocks noGrp="1"/>
          </p:cNvSpPr>
          <p:nvPr>
            <p:ph type="sldNum" sz="quarter" idx="12"/>
          </p:nvPr>
        </p:nvSpPr>
        <p:spPr/>
        <p:txBody>
          <a:bodyPr/>
          <a:lstStyle/>
          <a:p>
            <a:fld id="{48F63A3B-78C7-47BE-AE5E-E10140E04643}" type="slidenum">
              <a:rPr lang="en-US" smtClean="0"/>
              <a:t>29</a:t>
            </a:fld>
            <a:endParaRPr lang="en-US"/>
          </a:p>
        </p:txBody>
      </p:sp>
    </p:spTree>
    <p:extLst>
      <p:ext uri="{BB962C8B-B14F-4D97-AF65-F5344CB8AC3E}">
        <p14:creationId xmlns:p14="http://schemas.microsoft.com/office/powerpoint/2010/main" val="3186035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1697" y="288658"/>
            <a:ext cx="11297552" cy="492443"/>
          </a:xfrm>
          <a:prstGeom prst="rect">
            <a:avLst/>
          </a:prstGeom>
          <a:noFill/>
        </p:spPr>
        <p:txBody>
          <a:bodyPr wrap="square" lIns="91440" tIns="45720" rIns="91440" bIns="45720" rtlCol="0" anchor="t">
            <a:spAutoFit/>
          </a:bodyPr>
          <a:lstStyle/>
          <a:p>
            <a:pPr>
              <a:defRPr/>
            </a:pPr>
            <a:fld id="{413488E2-6CAC-45D8-8CE7-DCC7BA575D30}" type="slidenum">
              <a:rPr lang="en-US" sz="2600" b="1" kern="0" smtClean="0">
                <a:solidFill>
                  <a:schemeClr val="tx1">
                    <a:lumMod val="50000"/>
                    <a:lumOff val="50000"/>
                  </a:schemeClr>
                </a:solidFill>
                <a:latin typeface="Roboto Black"/>
                <a:ea typeface="Roboto Black"/>
                <a:cs typeface="Calibri"/>
              </a:rPr>
              <a:t>3</a:t>
            </a:fld>
            <a:r>
              <a:rPr lang="en-US" sz="2600" b="1" kern="0">
                <a:solidFill>
                  <a:schemeClr val="tx1">
                    <a:lumMod val="50000"/>
                    <a:lumOff val="50000"/>
                  </a:schemeClr>
                </a:solidFill>
                <a:latin typeface="Roboto Black"/>
                <a:ea typeface="Roboto Black"/>
                <a:cs typeface="Calibri"/>
              </a:rPr>
              <a:t> |</a:t>
            </a:r>
            <a:r>
              <a:rPr lang="en-US" sz="2600" b="1" kern="0">
                <a:latin typeface="Roboto Black"/>
                <a:ea typeface="Roboto Black"/>
                <a:cs typeface="Calibri"/>
              </a:rPr>
              <a:t> OVERALL </a:t>
            </a:r>
            <a:r>
              <a:rPr kumimoji="0" lang="en-US" sz="2600" b="1" i="0" u="none" strike="noStrike" kern="0" cap="none" spc="0" normalizeH="0" baseline="0" noProof="0">
                <a:ln>
                  <a:noFill/>
                </a:ln>
                <a:effectLst/>
                <a:uLnTx/>
                <a:uFillTx/>
                <a:latin typeface="Roboto Black"/>
                <a:ea typeface="Roboto Black"/>
                <a:cs typeface="Calibri"/>
              </a:rPr>
              <a:t>PROCESS &amp; TIMELINE</a:t>
            </a:r>
          </a:p>
        </p:txBody>
      </p:sp>
      <p:cxnSp>
        <p:nvCxnSpPr>
          <p:cNvPr id="16" name="Straight Connector 15">
            <a:extLst>
              <a:ext uri="{FF2B5EF4-FFF2-40B4-BE49-F238E27FC236}">
                <a16:creationId xmlns:a16="http://schemas.microsoft.com/office/drawing/2014/main" id="{B9E8A652-CF3B-49FF-9D07-3C859B0751AF}"/>
              </a:ext>
            </a:extLst>
          </p:cNvPr>
          <p:cNvCxnSpPr>
            <a:cxnSpLocks/>
          </p:cNvCxnSpPr>
          <p:nvPr/>
        </p:nvCxnSpPr>
        <p:spPr>
          <a:xfrm>
            <a:off x="514350" y="788767"/>
            <a:ext cx="11204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 name="Content Placeholder 2" descr="SmartArt timeline">
            <a:extLst>
              <a:ext uri="{FF2B5EF4-FFF2-40B4-BE49-F238E27FC236}">
                <a16:creationId xmlns:a16="http://schemas.microsoft.com/office/drawing/2014/main" id="{917DFE6F-83CD-3C52-AADC-CF44936B43BD}"/>
              </a:ext>
            </a:extLst>
          </p:cNvPr>
          <p:cNvGraphicFramePr>
            <a:graphicFrameLocks/>
          </p:cNvGraphicFramePr>
          <p:nvPr>
            <p:extLst>
              <p:ext uri="{D42A27DB-BD31-4B8C-83A1-F6EECF244321}">
                <p14:modId xmlns:p14="http://schemas.microsoft.com/office/powerpoint/2010/main" val="492786417"/>
              </p:ext>
            </p:extLst>
          </p:nvPr>
        </p:nvGraphicFramePr>
        <p:xfrm>
          <a:off x="510872" y="1285198"/>
          <a:ext cx="11144858" cy="49538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a:extLst>
              <a:ext uri="{FF2B5EF4-FFF2-40B4-BE49-F238E27FC236}">
                <a16:creationId xmlns:a16="http://schemas.microsoft.com/office/drawing/2014/main" id="{F1FC7704-8B95-6D0D-5C4C-92D1E37BEBA8}"/>
              </a:ext>
            </a:extLst>
          </p:cNvPr>
          <p:cNvSpPr>
            <a:spLocks noGrp="1"/>
          </p:cNvSpPr>
          <p:nvPr>
            <p:ph type="ftr" sz="quarter" idx="11"/>
          </p:nvPr>
        </p:nvSpPr>
        <p:spPr/>
        <p:txBody>
          <a:bodyPr/>
          <a:lstStyle/>
          <a:p>
            <a:r>
              <a:rPr lang="en-US"/>
              <a:t>DOSP BRIEFINGS   |   APRIL - MAY  2024</a:t>
            </a:r>
          </a:p>
        </p:txBody>
      </p:sp>
      <p:sp>
        <p:nvSpPr>
          <p:cNvPr id="4" name="Slide Number Placeholder 3">
            <a:extLst>
              <a:ext uri="{FF2B5EF4-FFF2-40B4-BE49-F238E27FC236}">
                <a16:creationId xmlns:a16="http://schemas.microsoft.com/office/drawing/2014/main" id="{C96E5B6D-261A-323C-FC1A-A1B7EBA35445}"/>
              </a:ext>
            </a:extLst>
          </p:cNvPr>
          <p:cNvSpPr>
            <a:spLocks noGrp="1"/>
          </p:cNvSpPr>
          <p:nvPr>
            <p:ph type="sldNum" sz="quarter" idx="12"/>
          </p:nvPr>
        </p:nvSpPr>
        <p:spPr/>
        <p:txBody>
          <a:bodyPr/>
          <a:lstStyle/>
          <a:p>
            <a:fld id="{48F63A3B-78C7-47BE-AE5E-E10140E04643}" type="slidenum">
              <a:rPr lang="en-US" smtClean="0"/>
              <a:t>3</a:t>
            </a:fld>
            <a:endParaRPr lang="en-US"/>
          </a:p>
        </p:txBody>
      </p:sp>
    </p:spTree>
    <p:extLst>
      <p:ext uri="{BB962C8B-B14F-4D97-AF65-F5344CB8AC3E}">
        <p14:creationId xmlns:p14="http://schemas.microsoft.com/office/powerpoint/2010/main" val="13189078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04BDB18-1E3E-45BE-966D-A986F6964FA0}"/>
              </a:ext>
            </a:extLst>
          </p:cNvPr>
          <p:cNvSpPr txBox="1"/>
          <p:nvPr/>
        </p:nvSpPr>
        <p:spPr>
          <a:xfrm>
            <a:off x="421697" y="279231"/>
            <a:ext cx="11297552" cy="461665"/>
          </a:xfrm>
          <a:prstGeom prst="rect">
            <a:avLst/>
          </a:prstGeom>
          <a:noFill/>
        </p:spPr>
        <p:txBody>
          <a:bodyPr wrap="square" lIns="91440" tIns="45720" rIns="91440" bIns="45720" rtlCol="0" anchor="t">
            <a:spAutoFit/>
          </a:bodyPr>
          <a:lstStyle/>
          <a:p>
            <a:pPr>
              <a:defRPr/>
            </a:pPr>
            <a:fld id="{10B85071-AB2C-41E2-8CAD-B1DCBC98ADFA}" type="slidenum">
              <a:rPr lang="en-US" sz="2400" b="1" kern="0" cap="all" smtClean="0">
                <a:solidFill>
                  <a:schemeClr val="bg1">
                    <a:lumMod val="50000"/>
                  </a:schemeClr>
                </a:solidFill>
                <a:ea typeface="Roboto Black"/>
                <a:cs typeface="Calibri"/>
              </a:rPr>
              <a:pPr>
                <a:defRPr/>
              </a:pPr>
              <a:t>30</a:t>
            </a:fld>
            <a:r>
              <a:rPr lang="en-US" sz="2400" b="1" kern="0" cap="all">
                <a:solidFill>
                  <a:schemeClr val="bg1">
                    <a:lumMod val="50000"/>
                  </a:schemeClr>
                </a:solidFill>
                <a:ea typeface="Roboto Black"/>
                <a:cs typeface="Calibri"/>
              </a:rPr>
              <a:t> | General Plan Amendments</a:t>
            </a:r>
            <a:endParaRPr lang="en-US" sz="1600" i="1">
              <a:ea typeface="Roboto Black"/>
            </a:endParaRPr>
          </a:p>
        </p:txBody>
      </p:sp>
      <p:cxnSp>
        <p:nvCxnSpPr>
          <p:cNvPr id="21" name="Straight Connector 20">
            <a:extLst>
              <a:ext uri="{FF2B5EF4-FFF2-40B4-BE49-F238E27FC236}">
                <a16:creationId xmlns:a16="http://schemas.microsoft.com/office/drawing/2014/main" id="{200D4657-F879-4651-824D-E53E38C952CF}"/>
              </a:ext>
            </a:extLst>
          </p:cNvPr>
          <p:cNvCxnSpPr>
            <a:cxnSpLocks/>
          </p:cNvCxnSpPr>
          <p:nvPr/>
        </p:nvCxnSpPr>
        <p:spPr>
          <a:xfrm>
            <a:off x="514350" y="813799"/>
            <a:ext cx="11204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AF8EB1C9-D9BF-8142-2DB8-846B1C426FFC}"/>
              </a:ext>
            </a:extLst>
          </p:cNvPr>
          <p:cNvSpPr>
            <a:spLocks noGrp="1"/>
          </p:cNvSpPr>
          <p:nvPr>
            <p:ph type="sldNum" sz="quarter" idx="12"/>
          </p:nvPr>
        </p:nvSpPr>
        <p:spPr/>
        <p:txBody>
          <a:bodyPr/>
          <a:lstStyle/>
          <a:p>
            <a:fld id="{48F63A3B-78C7-47BE-AE5E-E10140E04643}" type="slidenum">
              <a:rPr lang="en-US" smtClean="0"/>
              <a:t>30</a:t>
            </a:fld>
            <a:endParaRPr lang="en-US"/>
          </a:p>
        </p:txBody>
      </p:sp>
      <p:sp>
        <p:nvSpPr>
          <p:cNvPr id="8" name="Content Placeholder 4">
            <a:extLst>
              <a:ext uri="{FF2B5EF4-FFF2-40B4-BE49-F238E27FC236}">
                <a16:creationId xmlns:a16="http://schemas.microsoft.com/office/drawing/2014/main" id="{4A226B5F-3371-8C7F-91C2-4B15DD35F194}"/>
              </a:ext>
            </a:extLst>
          </p:cNvPr>
          <p:cNvSpPr txBox="1">
            <a:spLocks/>
          </p:cNvSpPr>
          <p:nvPr/>
        </p:nvSpPr>
        <p:spPr>
          <a:xfrm>
            <a:off x="6487886" y="1253331"/>
            <a:ext cx="4743256" cy="31321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600" b="1" i="1">
              <a:latin typeface="Roboto"/>
              <a:ea typeface="Roboto"/>
              <a:cs typeface="Calibri"/>
            </a:endParaRPr>
          </a:p>
        </p:txBody>
      </p:sp>
      <p:pic>
        <p:nvPicPr>
          <p:cNvPr id="7" name="Picture 6">
            <a:extLst>
              <a:ext uri="{FF2B5EF4-FFF2-40B4-BE49-F238E27FC236}">
                <a16:creationId xmlns:a16="http://schemas.microsoft.com/office/drawing/2014/main" id="{80AF176C-9FF1-5D08-D1F1-84F174E3BFB5}"/>
              </a:ext>
            </a:extLst>
          </p:cNvPr>
          <p:cNvPicPr>
            <a:picLocks noChangeAspect="1"/>
          </p:cNvPicPr>
          <p:nvPr/>
        </p:nvPicPr>
        <p:blipFill>
          <a:blip r:embed="rId3"/>
          <a:stretch>
            <a:fillRect/>
          </a:stretch>
        </p:blipFill>
        <p:spPr>
          <a:xfrm>
            <a:off x="3543036" y="0"/>
            <a:ext cx="5105927" cy="6858000"/>
          </a:xfrm>
          <a:prstGeom prst="rect">
            <a:avLst/>
          </a:prstGeom>
        </p:spPr>
      </p:pic>
    </p:spTree>
    <p:extLst>
      <p:ext uri="{BB962C8B-B14F-4D97-AF65-F5344CB8AC3E}">
        <p14:creationId xmlns:p14="http://schemas.microsoft.com/office/powerpoint/2010/main" val="14483121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04BDB18-1E3E-45BE-966D-A986F6964FA0}"/>
              </a:ext>
            </a:extLst>
          </p:cNvPr>
          <p:cNvSpPr txBox="1"/>
          <p:nvPr/>
        </p:nvSpPr>
        <p:spPr>
          <a:xfrm>
            <a:off x="421697" y="279231"/>
            <a:ext cx="11297552" cy="461665"/>
          </a:xfrm>
          <a:prstGeom prst="rect">
            <a:avLst/>
          </a:prstGeom>
          <a:noFill/>
        </p:spPr>
        <p:txBody>
          <a:bodyPr wrap="square" lIns="91440" tIns="45720" rIns="91440" bIns="45720" rtlCol="0" anchor="t">
            <a:spAutoFit/>
          </a:bodyPr>
          <a:lstStyle/>
          <a:p>
            <a:pPr>
              <a:defRPr/>
            </a:pPr>
            <a:fld id="{10B85071-AB2C-41E2-8CAD-B1DCBC98ADFA}" type="slidenum">
              <a:rPr lang="en-US" sz="2400" b="1" kern="0" cap="all" smtClean="0">
                <a:solidFill>
                  <a:schemeClr val="bg1">
                    <a:lumMod val="50000"/>
                  </a:schemeClr>
                </a:solidFill>
                <a:ea typeface="Roboto Black"/>
                <a:cs typeface="Calibri"/>
              </a:rPr>
              <a:pPr>
                <a:defRPr/>
              </a:pPr>
              <a:t>31</a:t>
            </a:fld>
            <a:r>
              <a:rPr lang="en-US" sz="2400" b="1" kern="0" cap="all">
                <a:solidFill>
                  <a:schemeClr val="bg1">
                    <a:lumMod val="50000"/>
                  </a:schemeClr>
                </a:solidFill>
                <a:ea typeface="Roboto Black"/>
                <a:cs typeface="Calibri"/>
              </a:rPr>
              <a:t> | Intensity Map Changes:</a:t>
            </a:r>
            <a:r>
              <a:rPr lang="en-US" sz="2400" b="1" kern="0" cap="all">
                <a:ea typeface="Roboto Black"/>
                <a:cs typeface="Calibri"/>
              </a:rPr>
              <a:t> </a:t>
            </a:r>
            <a:r>
              <a:rPr lang="en-US" sz="2400" b="1" i="1" kern="0" cap="all">
                <a:ea typeface="Roboto Black"/>
                <a:cs typeface="Calibri"/>
              </a:rPr>
              <a:t>Changes SINCE 2019 DRAFT</a:t>
            </a:r>
            <a:endParaRPr lang="en-US" sz="1600" i="1">
              <a:ea typeface="Roboto Black"/>
            </a:endParaRPr>
          </a:p>
        </p:txBody>
      </p:sp>
      <p:cxnSp>
        <p:nvCxnSpPr>
          <p:cNvPr id="21" name="Straight Connector 20">
            <a:extLst>
              <a:ext uri="{FF2B5EF4-FFF2-40B4-BE49-F238E27FC236}">
                <a16:creationId xmlns:a16="http://schemas.microsoft.com/office/drawing/2014/main" id="{200D4657-F879-4651-824D-E53E38C952CF}"/>
              </a:ext>
            </a:extLst>
          </p:cNvPr>
          <p:cNvCxnSpPr>
            <a:cxnSpLocks/>
          </p:cNvCxnSpPr>
          <p:nvPr/>
        </p:nvCxnSpPr>
        <p:spPr>
          <a:xfrm>
            <a:off x="514350" y="813799"/>
            <a:ext cx="11204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AF8EB1C9-D9BF-8142-2DB8-846B1C426FFC}"/>
              </a:ext>
            </a:extLst>
          </p:cNvPr>
          <p:cNvSpPr>
            <a:spLocks noGrp="1"/>
          </p:cNvSpPr>
          <p:nvPr>
            <p:ph type="sldNum" sz="quarter" idx="12"/>
          </p:nvPr>
        </p:nvSpPr>
        <p:spPr/>
        <p:txBody>
          <a:bodyPr/>
          <a:lstStyle/>
          <a:p>
            <a:fld id="{48F63A3B-78C7-47BE-AE5E-E10140E04643}" type="slidenum">
              <a:rPr lang="en-US" smtClean="0"/>
              <a:t>31</a:t>
            </a:fld>
            <a:endParaRPr lang="en-US"/>
          </a:p>
        </p:txBody>
      </p:sp>
      <p:sp>
        <p:nvSpPr>
          <p:cNvPr id="5" name="Content Placeholder 3">
            <a:extLst>
              <a:ext uri="{FF2B5EF4-FFF2-40B4-BE49-F238E27FC236}">
                <a16:creationId xmlns:a16="http://schemas.microsoft.com/office/drawing/2014/main" id="{E704E08F-FEF6-283B-2A64-EF0DBB4620D1}"/>
              </a:ext>
            </a:extLst>
          </p:cNvPr>
          <p:cNvSpPr>
            <a:spLocks noGrp="1"/>
          </p:cNvSpPr>
          <p:nvPr>
            <p:ph sz="half" idx="1"/>
          </p:nvPr>
        </p:nvSpPr>
        <p:spPr>
          <a:xfrm>
            <a:off x="522515" y="897643"/>
            <a:ext cx="10006402" cy="5520911"/>
          </a:xfrm>
        </p:spPr>
        <p:txBody>
          <a:bodyPr vert="horz" lIns="91440" tIns="45720" rIns="91440" bIns="45720" rtlCol="0" anchor="t">
            <a:noAutofit/>
          </a:bodyPr>
          <a:lstStyle/>
          <a:p>
            <a:pPr marL="0" indent="0">
              <a:lnSpc>
                <a:spcPct val="100000"/>
              </a:lnSpc>
              <a:spcBef>
                <a:spcPct val="20000"/>
              </a:spcBef>
              <a:spcAft>
                <a:spcPts val="600"/>
              </a:spcAft>
              <a:buNone/>
            </a:pPr>
            <a:r>
              <a:rPr lang="en-US" b="1">
                <a:latin typeface="Roboto" panose="02000000000000000000" pitchFamily="2" charset="0"/>
                <a:ea typeface="Roboto" panose="02000000000000000000" pitchFamily="2" charset="0"/>
                <a:cs typeface="Roboto" panose="02000000000000000000" pitchFamily="2" charset="0"/>
              </a:rPr>
              <a:t>Intensity Map Changes</a:t>
            </a:r>
          </a:p>
          <a:p>
            <a:pPr lvl="1">
              <a:lnSpc>
                <a:spcPct val="100000"/>
              </a:lnSpc>
              <a:spcBef>
                <a:spcPct val="20000"/>
              </a:spcBef>
              <a:spcAft>
                <a:spcPts val="600"/>
              </a:spcAft>
            </a:pPr>
            <a:r>
              <a:rPr lang="en-US" sz="2800">
                <a:latin typeface="Roboto" panose="02000000000000000000" pitchFamily="2" charset="0"/>
                <a:ea typeface="Roboto" panose="02000000000000000000" pitchFamily="2" charset="0"/>
                <a:cs typeface="Roboto" panose="02000000000000000000" pitchFamily="2" charset="0"/>
              </a:rPr>
              <a:t>Clustered increases in area West of San Pablo and between 14th and 15th Street between MLK Jr. Way and Jefferson Street </a:t>
            </a:r>
          </a:p>
          <a:p>
            <a:pPr lvl="1">
              <a:lnSpc>
                <a:spcPct val="100000"/>
              </a:lnSpc>
              <a:spcBef>
                <a:spcPct val="20000"/>
              </a:spcBef>
              <a:spcAft>
                <a:spcPts val="600"/>
              </a:spcAft>
            </a:pPr>
            <a:r>
              <a:rPr lang="en-US" sz="2800">
                <a:latin typeface="Roboto" panose="02000000000000000000" pitchFamily="2" charset="0"/>
                <a:ea typeface="Roboto" panose="02000000000000000000" pitchFamily="2" charset="0"/>
                <a:cs typeface="Roboto" panose="02000000000000000000" pitchFamily="2" charset="0"/>
              </a:rPr>
              <a:t>Several decreases in intensity proposed within the Jack London District, Laney College area, and Old Oakland through the Central Core</a:t>
            </a:r>
          </a:p>
        </p:txBody>
      </p:sp>
      <p:sp>
        <p:nvSpPr>
          <p:cNvPr id="8" name="Content Placeholder 4">
            <a:extLst>
              <a:ext uri="{FF2B5EF4-FFF2-40B4-BE49-F238E27FC236}">
                <a16:creationId xmlns:a16="http://schemas.microsoft.com/office/drawing/2014/main" id="{4A226B5F-3371-8C7F-91C2-4B15DD35F194}"/>
              </a:ext>
            </a:extLst>
          </p:cNvPr>
          <p:cNvSpPr txBox="1">
            <a:spLocks/>
          </p:cNvSpPr>
          <p:nvPr/>
        </p:nvSpPr>
        <p:spPr>
          <a:xfrm>
            <a:off x="6487886" y="1253331"/>
            <a:ext cx="4743256" cy="31321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600" b="1" i="1">
              <a:latin typeface="Roboto"/>
              <a:ea typeface="Roboto"/>
              <a:cs typeface="Calibri"/>
            </a:endParaRPr>
          </a:p>
        </p:txBody>
      </p:sp>
    </p:spTree>
    <p:extLst>
      <p:ext uri="{BB962C8B-B14F-4D97-AF65-F5344CB8AC3E}">
        <p14:creationId xmlns:p14="http://schemas.microsoft.com/office/powerpoint/2010/main" val="26750296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1235014-BCC9-2BB8-D576-F5C03A84703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3878" b="13892"/>
          <a:stretch/>
        </p:blipFill>
        <p:spPr>
          <a:xfrm>
            <a:off x="5776273" y="800755"/>
            <a:ext cx="6403049" cy="6059951"/>
          </a:xfrm>
          <a:prstGeom prst="rect">
            <a:avLst/>
          </a:prstGeom>
        </p:spPr>
      </p:pic>
      <p:pic>
        <p:nvPicPr>
          <p:cNvPr id="10" name="Picture 9">
            <a:extLst>
              <a:ext uri="{FF2B5EF4-FFF2-40B4-BE49-F238E27FC236}">
                <a16:creationId xmlns:a16="http://schemas.microsoft.com/office/drawing/2014/main" id="{73DFFE36-62C5-B3FE-5023-0625061C10D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3706" r="54483" b="68157"/>
          <a:stretch/>
        </p:blipFill>
        <p:spPr>
          <a:xfrm>
            <a:off x="5795323" y="787708"/>
            <a:ext cx="2877775" cy="1523401"/>
          </a:xfrm>
          <a:prstGeom prst="rect">
            <a:avLst/>
          </a:prstGeom>
        </p:spPr>
      </p:pic>
      <p:pic>
        <p:nvPicPr>
          <p:cNvPr id="3" name="Picture 2">
            <a:extLst>
              <a:ext uri="{FF2B5EF4-FFF2-40B4-BE49-F238E27FC236}">
                <a16:creationId xmlns:a16="http://schemas.microsoft.com/office/drawing/2014/main" id="{CBB50F51-9275-4275-A0E8-3C9C138C220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8097" t="13877" r="6069" b="13857"/>
          <a:stretch/>
        </p:blipFill>
        <p:spPr>
          <a:xfrm>
            <a:off x="480949" y="791230"/>
            <a:ext cx="5480306" cy="6062633"/>
          </a:xfrm>
          <a:prstGeom prst="rect">
            <a:avLst/>
          </a:prstGeom>
        </p:spPr>
      </p:pic>
      <p:cxnSp>
        <p:nvCxnSpPr>
          <p:cNvPr id="21" name="Straight Connector 20">
            <a:extLst>
              <a:ext uri="{FF2B5EF4-FFF2-40B4-BE49-F238E27FC236}">
                <a16:creationId xmlns:a16="http://schemas.microsoft.com/office/drawing/2014/main" id="{F97036E3-682B-4753-A1B1-B6421238BE32}"/>
              </a:ext>
            </a:extLst>
          </p:cNvPr>
          <p:cNvCxnSpPr>
            <a:cxnSpLocks/>
          </p:cNvCxnSpPr>
          <p:nvPr/>
        </p:nvCxnSpPr>
        <p:spPr>
          <a:xfrm>
            <a:off x="514350" y="787708"/>
            <a:ext cx="11204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DE50CDA-918B-4566-A45A-B7A94EFB3F83}"/>
              </a:ext>
            </a:extLst>
          </p:cNvPr>
          <p:cNvSpPr txBox="1"/>
          <p:nvPr/>
        </p:nvSpPr>
        <p:spPr>
          <a:xfrm>
            <a:off x="421697" y="288658"/>
            <a:ext cx="11088002" cy="532745"/>
          </a:xfrm>
          <a:prstGeom prst="rect">
            <a:avLst/>
          </a:prstGeom>
          <a:noFill/>
        </p:spPr>
        <p:txBody>
          <a:bodyPr wrap="square" lIns="91440" tIns="45720" rIns="91440" bIns="45720" rtlCol="0" anchor="t">
            <a:spAutoFit/>
          </a:bodyPr>
          <a:lstStyle/>
          <a:p>
            <a:pPr>
              <a:defRPr/>
            </a:pPr>
            <a:r>
              <a:rPr lang="en-US" sz="2800" b="1" kern="0">
                <a:solidFill>
                  <a:schemeClr val="bg1">
                    <a:lumMod val="50000"/>
                  </a:schemeClr>
                </a:solidFill>
                <a:latin typeface="Roboto Black"/>
                <a:ea typeface="Roboto Black"/>
                <a:cs typeface="Calibri"/>
              </a:rPr>
              <a:t>23 | </a:t>
            </a:r>
            <a:r>
              <a:rPr kumimoji="0" lang="en-US" sz="2800" b="1" i="0" u="none" strike="noStrike" kern="0" cap="none" spc="0" normalizeH="0" baseline="0" noProof="0">
                <a:ln>
                  <a:noFill/>
                </a:ln>
                <a:solidFill>
                  <a:prstClr val="black"/>
                </a:solidFill>
                <a:effectLst/>
                <a:uLnTx/>
                <a:uFillTx/>
                <a:latin typeface="Roboto Black"/>
                <a:ea typeface="Roboto Black"/>
                <a:cs typeface="Calibri"/>
              </a:rPr>
              <a:t>WHAT’S CHANGED: INTENSITY MAP</a:t>
            </a:r>
          </a:p>
        </p:txBody>
      </p:sp>
      <p:sp>
        <p:nvSpPr>
          <p:cNvPr id="25" name="TextBox 24">
            <a:extLst>
              <a:ext uri="{FF2B5EF4-FFF2-40B4-BE49-F238E27FC236}">
                <a16:creationId xmlns:a16="http://schemas.microsoft.com/office/drawing/2014/main" id="{0440A616-2B4F-4CA0-9F02-11A9E5C4AA30}"/>
              </a:ext>
            </a:extLst>
          </p:cNvPr>
          <p:cNvSpPr txBox="1"/>
          <p:nvPr/>
        </p:nvSpPr>
        <p:spPr>
          <a:xfrm>
            <a:off x="6365546" y="5885406"/>
            <a:ext cx="21311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Roboto Black" panose="02000000000000000000" pitchFamily="2" charset="0"/>
                <a:ea typeface="Roboto Black" panose="02000000000000000000" pitchFamily="2" charset="0"/>
                <a:cs typeface="Calibri" panose="020F0502020204030204" pitchFamily="34" charset="0"/>
              </a:rPr>
              <a:t>FINAL DRAFT PLAN</a:t>
            </a:r>
            <a:endParaRPr kumimoji="0" lang="en-US" sz="1600" b="0" i="0" u="none" strike="noStrike" kern="0" cap="none" spc="0" normalizeH="0" baseline="0" noProof="0">
              <a:ln>
                <a:noFill/>
              </a:ln>
              <a:solidFill>
                <a:prstClr val="black"/>
              </a:solidFill>
              <a:effectLst/>
              <a:uLnTx/>
              <a:uFillTx/>
              <a:latin typeface="Roboto Black" panose="02000000000000000000" pitchFamily="2" charset="0"/>
              <a:ea typeface="Roboto Black"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Calibri" panose="020F0502020204030204" pitchFamily="34" charset="0"/>
              </a:rPr>
              <a:t>March 2024</a:t>
            </a:r>
          </a:p>
        </p:txBody>
      </p:sp>
      <p:sp>
        <p:nvSpPr>
          <p:cNvPr id="26" name="TextBox 25">
            <a:extLst>
              <a:ext uri="{FF2B5EF4-FFF2-40B4-BE49-F238E27FC236}">
                <a16:creationId xmlns:a16="http://schemas.microsoft.com/office/drawing/2014/main" id="{833450DA-5915-4691-8142-DE95CB3D5810}"/>
              </a:ext>
            </a:extLst>
          </p:cNvPr>
          <p:cNvSpPr txBox="1"/>
          <p:nvPr/>
        </p:nvSpPr>
        <p:spPr>
          <a:xfrm>
            <a:off x="649400" y="5763009"/>
            <a:ext cx="21311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Roboto Black" panose="02000000000000000000" pitchFamily="2" charset="0"/>
                <a:ea typeface="Roboto Black" panose="02000000000000000000" pitchFamily="2" charset="0"/>
                <a:cs typeface="Calibri" panose="020F0502020204030204" pitchFamily="34" charset="0"/>
              </a:rPr>
              <a:t>PUBLIC REVIEW DRAFT PLAN</a:t>
            </a:r>
            <a:endParaRPr kumimoji="0" lang="en-US" sz="1600" b="0" i="0" u="none" strike="noStrike" kern="0" cap="none" spc="0" normalizeH="0" baseline="0" noProof="0">
              <a:ln>
                <a:noFill/>
              </a:ln>
              <a:solidFill>
                <a:prstClr val="black"/>
              </a:solidFill>
              <a:effectLst/>
              <a:uLnTx/>
              <a:uFillTx/>
              <a:latin typeface="Roboto Black" panose="02000000000000000000" pitchFamily="2" charset="0"/>
              <a:ea typeface="Roboto Black"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Calibri" panose="020F0502020204030204" pitchFamily="34" charset="0"/>
              </a:rPr>
              <a:t>August 2019</a:t>
            </a:r>
          </a:p>
        </p:txBody>
      </p:sp>
    </p:spTree>
    <p:extLst>
      <p:ext uri="{BB962C8B-B14F-4D97-AF65-F5344CB8AC3E}">
        <p14:creationId xmlns:p14="http://schemas.microsoft.com/office/powerpoint/2010/main" val="32527682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1697" y="288658"/>
            <a:ext cx="11297552" cy="738664"/>
          </a:xfrm>
          <a:prstGeom prst="rect">
            <a:avLst/>
          </a:prstGeom>
          <a:noFill/>
        </p:spPr>
        <p:txBody>
          <a:bodyPr wrap="square" lIns="91440" tIns="45720" rIns="91440" bIns="45720" rtlCol="0" anchor="t">
            <a:spAutoFit/>
          </a:bodyPr>
          <a:lstStyle/>
          <a:p>
            <a:pPr>
              <a:defRPr/>
            </a:pPr>
            <a:fld id="{7E791A9D-6C38-4D3D-8C25-4DA609750621}" type="slidenum">
              <a:rPr lang="en-US" sz="2400" b="1" kern="0" cap="all" smtClean="0">
                <a:solidFill>
                  <a:schemeClr val="bg1">
                    <a:lumMod val="50000"/>
                  </a:schemeClr>
                </a:solidFill>
                <a:latin typeface="Roboto Black"/>
                <a:ea typeface="Roboto Black"/>
                <a:cs typeface="Calibri"/>
              </a:rPr>
              <a:t>33</a:t>
            </a:fld>
            <a:r>
              <a:rPr lang="en-US" sz="2400" b="1" kern="0" cap="all">
                <a:solidFill>
                  <a:schemeClr val="bg1">
                    <a:lumMod val="50000"/>
                  </a:schemeClr>
                </a:solidFill>
                <a:latin typeface="Roboto Black"/>
                <a:ea typeface="Roboto Black"/>
                <a:cs typeface="Calibri"/>
              </a:rPr>
              <a:t> | What's New: </a:t>
            </a:r>
            <a:r>
              <a:rPr lang="en-US" sz="2400" b="1">
                <a:latin typeface="Calibri"/>
                <a:cs typeface="Calibri"/>
              </a:rPr>
              <a:t>Fiscal Analysis of High-Density Development</a:t>
            </a:r>
            <a:endParaRPr lang="en-US" sz="2400" i="1">
              <a:latin typeface="Calibri"/>
              <a:cs typeface="Calibri"/>
            </a:endParaRPr>
          </a:p>
          <a:p>
            <a:pPr>
              <a:defRPr/>
            </a:pPr>
            <a:endParaRPr lang="en-US">
              <a:cs typeface="Calibri"/>
            </a:endParaRPr>
          </a:p>
        </p:txBody>
      </p:sp>
      <p:sp>
        <p:nvSpPr>
          <p:cNvPr id="4" name="Rectangle 3"/>
          <p:cNvSpPr/>
          <p:nvPr/>
        </p:nvSpPr>
        <p:spPr>
          <a:xfrm>
            <a:off x="0" y="6364602"/>
            <a:ext cx="12198096" cy="503012"/>
          </a:xfrm>
          <a:prstGeom prst="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mn-cs"/>
            </a:endParaRPr>
          </a:p>
        </p:txBody>
      </p:sp>
      <p:cxnSp>
        <p:nvCxnSpPr>
          <p:cNvPr id="16" name="Straight Connector 15">
            <a:extLst>
              <a:ext uri="{FF2B5EF4-FFF2-40B4-BE49-F238E27FC236}">
                <a16:creationId xmlns:a16="http://schemas.microsoft.com/office/drawing/2014/main" id="{B9E8A652-CF3B-49FF-9D07-3C859B0751AF}"/>
              </a:ext>
            </a:extLst>
          </p:cNvPr>
          <p:cNvCxnSpPr>
            <a:cxnSpLocks/>
          </p:cNvCxnSpPr>
          <p:nvPr/>
        </p:nvCxnSpPr>
        <p:spPr>
          <a:xfrm>
            <a:off x="495300" y="874662"/>
            <a:ext cx="11204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4290FD2-4F2B-AD83-8B57-2BACEDD3BF96}"/>
              </a:ext>
            </a:extLst>
          </p:cNvPr>
          <p:cNvSpPr>
            <a:spLocks noGrp="1"/>
          </p:cNvSpPr>
          <p:nvPr>
            <p:ph idx="1"/>
          </p:nvPr>
        </p:nvSpPr>
        <p:spPr>
          <a:xfrm>
            <a:off x="673202" y="1250438"/>
            <a:ext cx="10228826" cy="4351338"/>
          </a:xfrm>
        </p:spPr>
        <p:txBody>
          <a:bodyPr vert="horz" lIns="91440" tIns="45720" rIns="91440" bIns="45720" rtlCol="0" anchor="t">
            <a:normAutofit/>
          </a:bodyPr>
          <a:lstStyle/>
          <a:p>
            <a:pPr>
              <a:lnSpc>
                <a:spcPct val="100000"/>
              </a:lnSpc>
              <a:spcBef>
                <a:spcPts val="0"/>
              </a:spcBef>
              <a:buClr>
                <a:schemeClr val="bg1">
                  <a:lumMod val="50000"/>
                </a:schemeClr>
              </a:buClr>
            </a:pPr>
            <a:r>
              <a:rPr lang="en-US" sz="1600">
                <a:latin typeface="Roboto"/>
                <a:ea typeface="+mn-lt"/>
                <a:cs typeface="+mn-lt"/>
              </a:rPr>
              <a:t>Hausrath Economic Group (HEG) ZIP Economic Analysis</a:t>
            </a:r>
            <a:endParaRPr lang="en-US" sz="1600">
              <a:latin typeface="Roboto"/>
              <a:ea typeface="Roboto"/>
              <a:cs typeface="Roboto"/>
            </a:endParaRPr>
          </a:p>
          <a:p>
            <a:pPr lvl="1">
              <a:lnSpc>
                <a:spcPct val="100000"/>
              </a:lnSpc>
              <a:spcBef>
                <a:spcPts val="0"/>
              </a:spcBef>
              <a:buClr>
                <a:srgbClr val="808080"/>
              </a:buClr>
            </a:pPr>
            <a:r>
              <a:rPr lang="en-US" sz="1400">
                <a:latin typeface="Roboto"/>
                <a:ea typeface="+mn-lt"/>
                <a:cs typeface="+mn-lt"/>
              </a:rPr>
              <a:t>Technical Appendix: Methodology and Assumptions of Economic Analysis</a:t>
            </a:r>
            <a:endParaRPr lang="en-US" sz="1400">
              <a:latin typeface="Roboto"/>
              <a:ea typeface="Roboto"/>
              <a:cs typeface="Roboto"/>
            </a:endParaRPr>
          </a:p>
          <a:p>
            <a:pPr>
              <a:lnSpc>
                <a:spcPct val="100000"/>
              </a:lnSpc>
              <a:spcBef>
                <a:spcPts val="0"/>
              </a:spcBef>
              <a:buClr>
                <a:srgbClr val="808080"/>
              </a:buClr>
            </a:pPr>
            <a:endParaRPr lang="en-US" sz="1600">
              <a:latin typeface="Roboto"/>
              <a:ea typeface="+mn-lt"/>
              <a:cs typeface="+mn-lt"/>
            </a:endParaRPr>
          </a:p>
          <a:p>
            <a:pPr>
              <a:lnSpc>
                <a:spcPct val="100000"/>
              </a:lnSpc>
              <a:spcBef>
                <a:spcPts val="0"/>
              </a:spcBef>
              <a:buClr>
                <a:srgbClr val="808080"/>
              </a:buClr>
            </a:pPr>
            <a:r>
              <a:rPr lang="en-US" sz="1600">
                <a:latin typeface="Roboto"/>
                <a:ea typeface="+mn-lt"/>
                <a:cs typeface="+mn-lt"/>
              </a:rPr>
              <a:t>Peer reviewed by urban economics and affordable housing development experts</a:t>
            </a:r>
            <a:endParaRPr lang="en-US" sz="1600">
              <a:latin typeface="Roboto"/>
              <a:ea typeface="Roboto"/>
              <a:cs typeface="Roboto"/>
            </a:endParaRPr>
          </a:p>
          <a:p>
            <a:pPr lvl="1">
              <a:lnSpc>
                <a:spcPct val="100000"/>
              </a:lnSpc>
              <a:spcBef>
                <a:spcPts val="0"/>
              </a:spcBef>
              <a:buClr>
                <a:srgbClr val="808080"/>
              </a:buClr>
            </a:pPr>
            <a:r>
              <a:rPr lang="en-US" sz="1400">
                <a:latin typeface="Roboto"/>
                <a:ea typeface="+mn-lt"/>
                <a:cs typeface="+mn-lt"/>
              </a:rPr>
              <a:t>Oakland’s Economic and Workforce Development Department as well as external reviewers from SPUR, Economic &amp; Planning Systems, East Bay Housing Organizations (EBHO) and Street Level Advisors</a:t>
            </a:r>
          </a:p>
          <a:p>
            <a:pPr>
              <a:lnSpc>
                <a:spcPct val="100000"/>
              </a:lnSpc>
              <a:spcBef>
                <a:spcPts val="0"/>
              </a:spcBef>
              <a:buClr>
                <a:srgbClr val="808080"/>
              </a:buClr>
            </a:pPr>
            <a:endParaRPr lang="en-US" sz="1600">
              <a:latin typeface="Roboto"/>
              <a:ea typeface="+mn-lt"/>
              <a:cs typeface="+mn-lt"/>
            </a:endParaRPr>
          </a:p>
          <a:p>
            <a:pPr>
              <a:lnSpc>
                <a:spcPct val="100000"/>
              </a:lnSpc>
              <a:spcBef>
                <a:spcPts val="0"/>
              </a:spcBef>
              <a:buClr>
                <a:srgbClr val="808080"/>
              </a:buClr>
            </a:pPr>
            <a:r>
              <a:rPr lang="en-US" sz="1600" b="1">
                <a:latin typeface="Roboto"/>
                <a:ea typeface="+mn-lt"/>
                <a:cs typeface="+mn-lt"/>
              </a:rPr>
              <a:t> New High-Density Development Downtown Generates Long-term Tax Revenue Benefits </a:t>
            </a:r>
            <a:r>
              <a:rPr lang="en-US" sz="1600" b="1" i="1">
                <a:latin typeface="Roboto"/>
                <a:ea typeface="+mn-lt"/>
                <a:cs typeface="+mn-lt"/>
              </a:rPr>
              <a:t>Citywide</a:t>
            </a:r>
            <a:endParaRPr lang="en-US" sz="1600">
              <a:latin typeface="Roboto"/>
              <a:ea typeface="+mn-lt"/>
              <a:cs typeface="+mn-lt"/>
            </a:endParaRPr>
          </a:p>
          <a:p>
            <a:pPr lvl="1">
              <a:spcAft>
                <a:spcPts val="600"/>
              </a:spcAft>
              <a:buClr>
                <a:srgbClr val="808080"/>
              </a:buClr>
            </a:pPr>
            <a:r>
              <a:rPr lang="en-US" sz="1400">
                <a:latin typeface="Roboto"/>
                <a:ea typeface="+mn-lt"/>
                <a:cs typeface="+mn-lt"/>
              </a:rPr>
              <a:t>Tax revenue from new development downtown is many times larger than tax revenue from existing uses on development sites.</a:t>
            </a:r>
            <a:endParaRPr lang="en-US" sz="1400">
              <a:latin typeface="Roboto"/>
              <a:ea typeface="Roboto"/>
              <a:cs typeface="Roboto"/>
            </a:endParaRPr>
          </a:p>
          <a:p>
            <a:pPr lvl="1">
              <a:spcAft>
                <a:spcPts val="600"/>
              </a:spcAft>
            </a:pPr>
            <a:r>
              <a:rPr lang="en-US" sz="1400">
                <a:latin typeface="Roboto"/>
                <a:ea typeface="+mn-lt"/>
                <a:cs typeface="+mn-lt"/>
              </a:rPr>
              <a:t>The higher the density of new development, the more annual tax revenue generated, per square foot of land.</a:t>
            </a:r>
          </a:p>
          <a:p>
            <a:pPr lvl="1">
              <a:spcAft>
                <a:spcPts val="600"/>
              </a:spcAft>
            </a:pPr>
            <a:r>
              <a:rPr lang="en-US" sz="1400" u="sng">
                <a:latin typeface="Roboto"/>
                <a:ea typeface="+mn-lt"/>
                <a:cs typeface="+mn-lt"/>
              </a:rPr>
              <a:t>Net fiscal benefits citywide</a:t>
            </a:r>
            <a:r>
              <a:rPr lang="en-US" sz="1400">
                <a:latin typeface="Roboto"/>
                <a:ea typeface="+mn-lt"/>
                <a:cs typeface="+mn-lt"/>
              </a:rPr>
              <a:t> as new development downtown:</a:t>
            </a:r>
          </a:p>
          <a:p>
            <a:pPr marL="910590" lvl="2">
              <a:spcAft>
                <a:spcPts val="600"/>
              </a:spcAft>
            </a:pPr>
            <a:r>
              <a:rPr lang="en-US" sz="1400">
                <a:latin typeface="Roboto"/>
                <a:ea typeface="+mn-lt"/>
                <a:cs typeface="+mn-lt"/>
              </a:rPr>
              <a:t>Generates tax revenue to cover the costs of services to the new development, AND</a:t>
            </a:r>
          </a:p>
          <a:p>
            <a:pPr marL="910590" lvl="2">
              <a:spcAft>
                <a:spcPts val="600"/>
              </a:spcAft>
            </a:pPr>
            <a:r>
              <a:rPr lang="en-US" sz="1400">
                <a:latin typeface="Roboto"/>
                <a:ea typeface="+mn-lt"/>
                <a:cs typeface="+mn-lt"/>
              </a:rPr>
              <a:t>Provides funding for services and other public benefits throughout  the city.</a:t>
            </a:r>
            <a:endParaRPr lang="en-US" sz="1400">
              <a:latin typeface="Roboto"/>
              <a:ea typeface="Roboto"/>
              <a:cs typeface="Roboto"/>
            </a:endParaRPr>
          </a:p>
        </p:txBody>
      </p:sp>
      <p:sp>
        <p:nvSpPr>
          <p:cNvPr id="2" name="Footer Placeholder 1">
            <a:extLst>
              <a:ext uri="{FF2B5EF4-FFF2-40B4-BE49-F238E27FC236}">
                <a16:creationId xmlns:a16="http://schemas.microsoft.com/office/drawing/2014/main" id="{CF5EA36C-8E2B-816C-469E-79CDA0AB035D}"/>
              </a:ext>
            </a:extLst>
          </p:cNvPr>
          <p:cNvSpPr>
            <a:spLocks noGrp="1"/>
          </p:cNvSpPr>
          <p:nvPr>
            <p:ph type="ftr" sz="quarter" idx="11"/>
          </p:nvPr>
        </p:nvSpPr>
        <p:spPr/>
        <p:txBody>
          <a:bodyPr/>
          <a:lstStyle/>
          <a:p>
            <a:r>
              <a:rPr lang="en-US"/>
              <a:t>DOSP BRIEFINGS   |   APRIL - MAY  2024</a:t>
            </a:r>
          </a:p>
        </p:txBody>
      </p:sp>
      <p:sp>
        <p:nvSpPr>
          <p:cNvPr id="3" name="Slide Number Placeholder 2">
            <a:extLst>
              <a:ext uri="{FF2B5EF4-FFF2-40B4-BE49-F238E27FC236}">
                <a16:creationId xmlns:a16="http://schemas.microsoft.com/office/drawing/2014/main" id="{1B854B4B-A74D-1177-0829-8C0ACBC1CD81}"/>
              </a:ext>
            </a:extLst>
          </p:cNvPr>
          <p:cNvSpPr>
            <a:spLocks noGrp="1"/>
          </p:cNvSpPr>
          <p:nvPr>
            <p:ph type="sldNum" sz="quarter" idx="12"/>
          </p:nvPr>
        </p:nvSpPr>
        <p:spPr/>
        <p:txBody>
          <a:bodyPr/>
          <a:lstStyle/>
          <a:p>
            <a:fld id="{48F63A3B-78C7-47BE-AE5E-E10140E04643}" type="slidenum">
              <a:rPr lang="en-US" smtClean="0"/>
              <a:t>33</a:t>
            </a:fld>
            <a:endParaRPr lang="en-US"/>
          </a:p>
        </p:txBody>
      </p:sp>
    </p:spTree>
    <p:extLst>
      <p:ext uri="{BB962C8B-B14F-4D97-AF65-F5344CB8AC3E}">
        <p14:creationId xmlns:p14="http://schemas.microsoft.com/office/powerpoint/2010/main" val="20834778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07FC6C-CFB7-964A-BE79-B5515BF33843}"/>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t="-991" b="638"/>
          <a:stretch/>
        </p:blipFill>
        <p:spPr bwMode="auto">
          <a:xfrm>
            <a:off x="0" y="-96950"/>
            <a:ext cx="12192000" cy="673954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8A6BCB09-9113-4A11-8412-DF26CCC7104E}"/>
              </a:ext>
            </a:extLst>
          </p:cNvPr>
          <p:cNvSpPr/>
          <p:nvPr/>
        </p:nvSpPr>
        <p:spPr>
          <a:xfrm>
            <a:off x="0" y="6364602"/>
            <a:ext cx="12198096" cy="50301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defRPr/>
            </a:pPr>
            <a:r>
              <a:rPr lang="en-US" sz="1200" kern="0">
                <a:solidFill>
                  <a:schemeClr val="bg1"/>
                </a:solidFill>
                <a:latin typeface="Calibri"/>
                <a:cs typeface="Calibri"/>
              </a:rPr>
              <a:t>       </a:t>
            </a:r>
            <a:endParaRPr lang="en-US">
              <a:solidFill>
                <a:schemeClr val="bg1"/>
              </a:solidFill>
              <a:latin typeface="Calibri"/>
              <a:cs typeface="Calibri" panose="020F0502020204030204"/>
            </a:endParaRPr>
          </a:p>
        </p:txBody>
      </p:sp>
      <p:sp>
        <p:nvSpPr>
          <p:cNvPr id="17" name="Rectangle 16">
            <a:extLst>
              <a:ext uri="{FF2B5EF4-FFF2-40B4-BE49-F238E27FC236}">
                <a16:creationId xmlns:a16="http://schemas.microsoft.com/office/drawing/2014/main" id="{C5F93DB1-ECA6-477B-B25C-B9A124CCD0B5}"/>
              </a:ext>
            </a:extLst>
          </p:cNvPr>
          <p:cNvSpPr/>
          <p:nvPr/>
        </p:nvSpPr>
        <p:spPr>
          <a:xfrm>
            <a:off x="147544" y="6502833"/>
            <a:ext cx="65" cy="246221"/>
          </a:xfrm>
          <a:prstGeom prst="rect">
            <a:avLst/>
          </a:prstGeom>
          <a:solidFill>
            <a:schemeClr val="bg1">
              <a:lumMod val="65000"/>
            </a:schemeClr>
          </a:solidFill>
        </p:spPr>
        <p:txBody>
          <a:bodyPr wrap="none" lIns="0" tIns="0" rIns="0" bIns="0" anchor="t">
            <a:spAutoFit/>
          </a:bodyPr>
          <a:lstStyle/>
          <a:p>
            <a:endParaRPr lang="en-US" sz="1600" b="1" kern="0">
              <a:solidFill>
                <a:schemeClr val="bg1"/>
              </a:solidFill>
              <a:latin typeface="Calibri" panose="020F0502020204030204" pitchFamily="34" charset="0"/>
              <a:cs typeface="Arial"/>
            </a:endParaRPr>
          </a:p>
        </p:txBody>
      </p:sp>
      <p:sp>
        <p:nvSpPr>
          <p:cNvPr id="6" name="Content Placeholder 5">
            <a:extLst>
              <a:ext uri="{FF2B5EF4-FFF2-40B4-BE49-F238E27FC236}">
                <a16:creationId xmlns:a16="http://schemas.microsoft.com/office/drawing/2014/main" id="{EAC1AC12-8773-8CD4-B7B5-8B2338ACC29D}"/>
              </a:ext>
            </a:extLst>
          </p:cNvPr>
          <p:cNvSpPr txBox="1">
            <a:spLocks/>
          </p:cNvSpPr>
          <p:nvPr/>
        </p:nvSpPr>
        <p:spPr>
          <a:xfrm>
            <a:off x="583661" y="509457"/>
            <a:ext cx="11135569" cy="5232083"/>
          </a:xfrm>
          <a:prstGeom prst="rect">
            <a:avLst/>
          </a:prstGeom>
          <a:solidFill>
            <a:schemeClr val="bg1">
              <a:alpha val="90000"/>
            </a:schemeClr>
          </a:solidFill>
        </p:spPr>
        <p:txBody>
          <a:bodyPr vert="horz" lIns="182880" tIns="182880" rIns="182880" bIns="18288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spcBef>
                <a:spcPts val="0"/>
              </a:spcBef>
              <a:spcAft>
                <a:spcPts val="800"/>
              </a:spcAft>
              <a:buNone/>
              <a:defRPr sz="1800" b="0" i="0" u="none" strike="noStrike" kern="0" cap="none" spc="0" baseline="0">
                <a:solidFill>
                  <a:srgbClr val="000000"/>
                </a:solidFill>
                <a:uFillTx/>
              </a:defRPr>
            </a:pPr>
            <a:r>
              <a:rPr lang="en-US" sz="2400" b="1" i="1">
                <a:latin typeface="Calibri" panose="020F0502020204030204" pitchFamily="34" charset="0"/>
              </a:rPr>
              <a:t>Additional Materials &amp; Analysis Developed by HEG:</a:t>
            </a:r>
            <a:br>
              <a:rPr lang="en-US" sz="2400" b="1" kern="0" cap="all">
                <a:latin typeface="Calibri"/>
                <a:ea typeface="Roboto Black"/>
                <a:cs typeface="Calibri"/>
              </a:rPr>
            </a:br>
            <a:r>
              <a:rPr lang="en-US" sz="2400" b="1" kern="0" cap="all">
                <a:solidFill>
                  <a:schemeClr val="tx1">
                    <a:lumMod val="65000"/>
                    <a:lumOff val="35000"/>
                  </a:schemeClr>
                </a:solidFill>
                <a:latin typeface="Calibri"/>
                <a:ea typeface="Roboto Black"/>
                <a:cs typeface="Calibri"/>
              </a:rPr>
              <a:t>Analysis of the Benefits of Downtown Development </a:t>
            </a:r>
          </a:p>
          <a:p>
            <a:pPr marL="0" indent="0" defTabSz="914400">
              <a:spcBef>
                <a:spcPts val="0"/>
              </a:spcBef>
              <a:spcAft>
                <a:spcPts val="800"/>
              </a:spcAft>
              <a:buNone/>
              <a:defRPr sz="1800" b="0" i="0" u="none" strike="noStrike" kern="0" cap="none" spc="0" baseline="0">
                <a:solidFill>
                  <a:srgbClr val="000000"/>
                </a:solidFill>
                <a:uFillTx/>
              </a:defRPr>
            </a:pPr>
            <a:br>
              <a:rPr lang="en-US" sz="5400">
                <a:solidFill>
                  <a:schemeClr val="tx1">
                    <a:lumMod val="65000"/>
                    <a:lumOff val="35000"/>
                  </a:schemeClr>
                </a:solidFill>
                <a:latin typeface="Calibri"/>
                <a:cs typeface="Calibri"/>
              </a:rPr>
            </a:br>
            <a:endParaRPr lang="en-US" sz="2400" b="1" kern="0">
              <a:latin typeface="Roboto" panose="02000000000000000000" pitchFamily="2" charset="0"/>
              <a:ea typeface="Roboto" panose="02000000000000000000" pitchFamily="2" charset="0"/>
              <a:cs typeface="Arial" panose="020B0604020202020204" pitchFamily="34" charset="0"/>
            </a:endParaRPr>
          </a:p>
        </p:txBody>
      </p:sp>
      <p:sp>
        <p:nvSpPr>
          <p:cNvPr id="4" name="Content Placeholder 2">
            <a:extLst>
              <a:ext uri="{FF2B5EF4-FFF2-40B4-BE49-F238E27FC236}">
                <a16:creationId xmlns:a16="http://schemas.microsoft.com/office/drawing/2014/main" id="{83B02C62-9966-BEDB-773C-6D53CE7546E9}"/>
              </a:ext>
            </a:extLst>
          </p:cNvPr>
          <p:cNvSpPr>
            <a:spLocks noGrp="1"/>
          </p:cNvSpPr>
          <p:nvPr>
            <p:ph idx="1"/>
          </p:nvPr>
        </p:nvSpPr>
        <p:spPr>
          <a:xfrm>
            <a:off x="838200" y="1611587"/>
            <a:ext cx="10515600" cy="383755"/>
          </a:xfrm>
        </p:spPr>
        <p:txBody>
          <a:bodyPr vert="horz" lIns="91440" tIns="45720" rIns="91440" bIns="45720" rtlCol="0" anchor="t">
            <a:noAutofit/>
          </a:bodyPr>
          <a:lstStyle/>
          <a:p>
            <a:pPr marL="0" indent="0">
              <a:spcAft>
                <a:spcPts val="600"/>
              </a:spcAft>
              <a:buClr>
                <a:schemeClr val="bg1">
                  <a:lumMod val="50000"/>
                </a:schemeClr>
              </a:buClr>
              <a:buNone/>
            </a:pPr>
            <a:r>
              <a:rPr kumimoji="0" lang="en-US" sz="1400" b="0" i="0" u="none" strike="noStrike" kern="1200" cap="none" spc="0" normalizeH="0" baseline="0" noProof="0">
                <a:ln>
                  <a:noFill/>
                </a:ln>
                <a:solidFill>
                  <a:prstClr val="black"/>
                </a:solidFill>
                <a:effectLst/>
                <a:uLnTx/>
                <a:uFillTx/>
                <a:ea typeface="+mn-ea"/>
                <a:cs typeface="+mn-cs"/>
              </a:rPr>
              <a:t>One-time, Upfront Funds Compared to Value of Annual Tax Revenue Stream for Selected Time Periods: Prototypical High-Rise Residential and Office Development (2020/2022 dollars)</a:t>
            </a:r>
          </a:p>
        </p:txBody>
      </p:sp>
      <p:cxnSp>
        <p:nvCxnSpPr>
          <p:cNvPr id="21" name="Straight Connector 20">
            <a:extLst>
              <a:ext uri="{FF2B5EF4-FFF2-40B4-BE49-F238E27FC236}">
                <a16:creationId xmlns:a16="http://schemas.microsoft.com/office/drawing/2014/main" id="{F97036E3-682B-4753-A1B1-B6421238BE32}"/>
              </a:ext>
            </a:extLst>
          </p:cNvPr>
          <p:cNvCxnSpPr>
            <a:cxnSpLocks/>
          </p:cNvCxnSpPr>
          <p:nvPr/>
        </p:nvCxnSpPr>
        <p:spPr>
          <a:xfrm>
            <a:off x="514350" y="1430546"/>
            <a:ext cx="11204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3" name="Chart 22">
            <a:extLst>
              <a:ext uri="{FF2B5EF4-FFF2-40B4-BE49-F238E27FC236}">
                <a16:creationId xmlns:a16="http://schemas.microsoft.com/office/drawing/2014/main" id="{5DF9D3D7-62C0-0120-0545-0F77743381E9}"/>
              </a:ext>
            </a:extLst>
          </p:cNvPr>
          <p:cNvGraphicFramePr/>
          <p:nvPr/>
        </p:nvGraphicFramePr>
        <p:xfrm>
          <a:off x="1927412" y="2053611"/>
          <a:ext cx="8866047" cy="3589062"/>
        </p:xfrm>
        <a:graphic>
          <a:graphicData uri="http://schemas.openxmlformats.org/drawingml/2006/chart">
            <c:chart xmlns:c="http://schemas.openxmlformats.org/drawingml/2006/chart" xmlns:r="http://schemas.openxmlformats.org/officeDocument/2006/relationships" r:id="rId4"/>
          </a:graphicData>
        </a:graphic>
      </p:graphicFrame>
      <p:sp>
        <p:nvSpPr>
          <p:cNvPr id="2" name="Footer Placeholder 1">
            <a:extLst>
              <a:ext uri="{FF2B5EF4-FFF2-40B4-BE49-F238E27FC236}">
                <a16:creationId xmlns:a16="http://schemas.microsoft.com/office/drawing/2014/main" id="{74B26038-1BD4-16EC-048D-DBF7F673AEFB}"/>
              </a:ext>
            </a:extLst>
          </p:cNvPr>
          <p:cNvSpPr>
            <a:spLocks noGrp="1"/>
          </p:cNvSpPr>
          <p:nvPr>
            <p:ph type="ftr" sz="quarter" idx="11"/>
          </p:nvPr>
        </p:nvSpPr>
        <p:spPr/>
        <p:txBody>
          <a:bodyPr/>
          <a:lstStyle/>
          <a:p>
            <a:r>
              <a:rPr lang="en-US"/>
              <a:t>DOSP BRIEFINGS   |   APRIL - MAY  2024</a:t>
            </a:r>
          </a:p>
        </p:txBody>
      </p:sp>
      <p:sp>
        <p:nvSpPr>
          <p:cNvPr id="5" name="Slide Number Placeholder 4">
            <a:extLst>
              <a:ext uri="{FF2B5EF4-FFF2-40B4-BE49-F238E27FC236}">
                <a16:creationId xmlns:a16="http://schemas.microsoft.com/office/drawing/2014/main" id="{87C276D2-9AF8-1A00-8701-875723DE4C8C}"/>
              </a:ext>
            </a:extLst>
          </p:cNvPr>
          <p:cNvSpPr>
            <a:spLocks noGrp="1"/>
          </p:cNvSpPr>
          <p:nvPr>
            <p:ph type="sldNum" sz="quarter" idx="12"/>
          </p:nvPr>
        </p:nvSpPr>
        <p:spPr/>
        <p:txBody>
          <a:bodyPr/>
          <a:lstStyle/>
          <a:p>
            <a:fld id="{48F63A3B-78C7-47BE-AE5E-E10140E04643}" type="slidenum">
              <a:rPr lang="en-US" smtClean="0"/>
              <a:t>34</a:t>
            </a:fld>
            <a:endParaRPr lang="en-US"/>
          </a:p>
        </p:txBody>
      </p:sp>
    </p:spTree>
    <p:extLst>
      <p:ext uri="{BB962C8B-B14F-4D97-AF65-F5344CB8AC3E}">
        <p14:creationId xmlns:p14="http://schemas.microsoft.com/office/powerpoint/2010/main" val="23845861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D3AE59-1CB7-F362-C78E-91F73F7ABE26}"/>
              </a:ext>
            </a:extLst>
          </p:cNvPr>
          <p:cNvPicPr>
            <a:picLocks noChangeAspect="1"/>
          </p:cNvPicPr>
          <p:nvPr/>
        </p:nvPicPr>
        <p:blipFill>
          <a:blip r:embed="rId4"/>
          <a:stretch>
            <a:fillRect/>
          </a:stretch>
        </p:blipFill>
        <p:spPr>
          <a:xfrm rot="5400000">
            <a:off x="3070541" y="-2292081"/>
            <a:ext cx="5954848" cy="12282972"/>
          </a:xfrm>
          <a:prstGeom prst="rect">
            <a:avLst/>
          </a:prstGeom>
        </p:spPr>
      </p:pic>
      <p:sp>
        <p:nvSpPr>
          <p:cNvPr id="9" name="TextBox 8">
            <a:extLst>
              <a:ext uri="{FF2B5EF4-FFF2-40B4-BE49-F238E27FC236}">
                <a16:creationId xmlns:a16="http://schemas.microsoft.com/office/drawing/2014/main" id="{904BDB18-1E3E-45BE-966D-A986F6964FA0}"/>
              </a:ext>
            </a:extLst>
          </p:cNvPr>
          <p:cNvSpPr txBox="1"/>
          <p:nvPr/>
        </p:nvSpPr>
        <p:spPr>
          <a:xfrm>
            <a:off x="421697" y="288658"/>
            <a:ext cx="11297552" cy="584775"/>
          </a:xfrm>
          <a:prstGeom prst="rect">
            <a:avLst/>
          </a:prstGeom>
          <a:noFill/>
        </p:spPr>
        <p:txBody>
          <a:bodyPr wrap="square" lIns="91440" tIns="45720" rIns="91440" bIns="45720" rtlCol="0" anchor="t">
            <a:spAutoFit/>
          </a:bodyPr>
          <a:lstStyle/>
          <a:p>
            <a:pPr>
              <a:defRPr/>
            </a:pPr>
            <a:fld id="{25965660-26E6-4362-8774-460BC024DE09}" type="slidenum">
              <a:rPr lang="en-US" sz="3200" b="1" kern="0" cap="all" smtClean="0">
                <a:solidFill>
                  <a:schemeClr val="bg1">
                    <a:lumMod val="50000"/>
                  </a:schemeClr>
                </a:solidFill>
                <a:ea typeface="Roboto Black"/>
                <a:cs typeface="Calibri"/>
              </a:rPr>
              <a:t>35</a:t>
            </a:fld>
            <a:r>
              <a:rPr lang="en-US" sz="3200" b="1" kern="0" cap="all">
                <a:solidFill>
                  <a:schemeClr val="bg1">
                    <a:lumMod val="50000"/>
                  </a:schemeClr>
                </a:solidFill>
                <a:ea typeface="Roboto Black"/>
                <a:cs typeface="Calibri"/>
              </a:rPr>
              <a:t>| Zoning:</a:t>
            </a:r>
            <a:r>
              <a:rPr lang="en-US" sz="3200" b="1" kern="0" cap="all">
                <a:ea typeface="Roboto Black"/>
                <a:cs typeface="Calibri"/>
              </a:rPr>
              <a:t> draft Zoning Amendments</a:t>
            </a:r>
          </a:p>
        </p:txBody>
      </p:sp>
      <p:cxnSp>
        <p:nvCxnSpPr>
          <p:cNvPr id="21" name="Straight Connector 20">
            <a:extLst>
              <a:ext uri="{FF2B5EF4-FFF2-40B4-BE49-F238E27FC236}">
                <a16:creationId xmlns:a16="http://schemas.microsoft.com/office/drawing/2014/main" id="{200D4657-F879-4651-824D-E53E38C952CF}"/>
              </a:ext>
            </a:extLst>
          </p:cNvPr>
          <p:cNvCxnSpPr>
            <a:cxnSpLocks/>
          </p:cNvCxnSpPr>
          <p:nvPr/>
        </p:nvCxnSpPr>
        <p:spPr>
          <a:xfrm>
            <a:off x="514350" y="873433"/>
            <a:ext cx="11204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Content Placeholder 5">
            <a:extLst>
              <a:ext uri="{FF2B5EF4-FFF2-40B4-BE49-F238E27FC236}">
                <a16:creationId xmlns:a16="http://schemas.microsoft.com/office/drawing/2014/main" id="{EF14AFAA-E39E-465B-9377-EA2849296AE7}"/>
              </a:ext>
            </a:extLst>
          </p:cNvPr>
          <p:cNvSpPr txBox="1">
            <a:spLocks/>
          </p:cNvSpPr>
          <p:nvPr/>
        </p:nvSpPr>
        <p:spPr>
          <a:xfrm>
            <a:off x="612917" y="1376788"/>
            <a:ext cx="11195766" cy="3685881"/>
          </a:xfrm>
          <a:prstGeom prst="rect">
            <a:avLst/>
          </a:prstGeom>
          <a:solidFill>
            <a:schemeClr val="bg1">
              <a:alpha val="95000"/>
            </a:schemeClr>
          </a:solidFill>
        </p:spPr>
        <p:txBody>
          <a:bodyPr vert="horz" lIns="182880" tIns="182880" rIns="182880" bIns="182880" numCol="2" spcCol="36576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20"/>
              </a:spcBef>
              <a:buNone/>
            </a:pPr>
            <a:r>
              <a:rPr lang="en-US" sz="2000" b="1" i="1">
                <a:latin typeface="Roboto"/>
                <a:ea typeface="Roboto"/>
                <a:cs typeface="Calibri"/>
              </a:rPr>
              <a:t>Development Standards, Height and Intensity Regulations &amp; Zoning Incentive Program (ZIP)</a:t>
            </a:r>
          </a:p>
          <a:p>
            <a:pPr marL="0" indent="0">
              <a:spcBef>
                <a:spcPts val="20"/>
              </a:spcBef>
              <a:buNone/>
            </a:pPr>
            <a:endParaRPr lang="en-US" sz="2000" b="1" i="1">
              <a:latin typeface="Roboto"/>
              <a:ea typeface="Roboto"/>
              <a:cs typeface="Calibri"/>
            </a:endParaRPr>
          </a:p>
          <a:p>
            <a:pPr>
              <a:spcBef>
                <a:spcPts val="20"/>
              </a:spcBef>
              <a:spcAft>
                <a:spcPts val="600"/>
              </a:spcAft>
            </a:pPr>
            <a:r>
              <a:rPr lang="en-US" sz="1800">
                <a:latin typeface="Roboto"/>
                <a:ea typeface="Roboto"/>
                <a:cs typeface="Calibri"/>
              </a:rPr>
              <a:t>Revises building design standards, coordinated with upcoming objective design standards </a:t>
            </a:r>
          </a:p>
          <a:p>
            <a:pPr>
              <a:spcBef>
                <a:spcPts val="20"/>
              </a:spcBef>
              <a:spcAft>
                <a:spcPts val="600"/>
              </a:spcAft>
            </a:pPr>
            <a:r>
              <a:rPr lang="en-US" sz="1800">
                <a:latin typeface="Roboto"/>
                <a:ea typeface="Roboto"/>
                <a:cs typeface="Calibri"/>
              </a:rPr>
              <a:t>Increases development intensity to support housing, job/business growth, meet environmental goals, increase tax revenues to support public services citywide</a:t>
            </a:r>
          </a:p>
          <a:p>
            <a:pPr>
              <a:spcBef>
                <a:spcPts val="20"/>
              </a:spcBef>
              <a:spcAft>
                <a:spcPts val="600"/>
              </a:spcAft>
            </a:pPr>
            <a:r>
              <a:rPr lang="en-US" sz="1800">
                <a:latin typeface="Roboto"/>
                <a:ea typeface="Roboto"/>
                <a:cs typeface="Calibri"/>
              </a:rPr>
              <a:t>New increased height and floor area ratio (FAR) in certain areas, if participating in the Zoning Incentive Program (ZIP)</a:t>
            </a:r>
          </a:p>
          <a:p>
            <a:pPr>
              <a:spcBef>
                <a:spcPts val="20"/>
              </a:spcBef>
              <a:spcAft>
                <a:spcPts val="600"/>
              </a:spcAft>
            </a:pPr>
            <a:r>
              <a:rPr lang="en-US" sz="1800">
                <a:latin typeface="Roboto"/>
                <a:ea typeface="Roboto"/>
                <a:cs typeface="Calibri"/>
              </a:rPr>
              <a:t>ZIP to provide community benefits in return for increased development intensity </a:t>
            </a:r>
          </a:p>
          <a:p>
            <a:pPr>
              <a:spcAft>
                <a:spcPts val="600"/>
              </a:spcAft>
            </a:pPr>
            <a:r>
              <a:rPr lang="en-US" sz="1800">
                <a:latin typeface="Roboto"/>
                <a:ea typeface="Roboto"/>
                <a:cs typeface="Calibri"/>
              </a:rPr>
              <a:t>Transfer of development rights (TDR) progra</a:t>
            </a:r>
            <a:r>
              <a:rPr lang="en-US" sz="1900">
                <a:latin typeface="Roboto"/>
                <a:ea typeface="Roboto"/>
                <a:cs typeface="Calibri"/>
              </a:rPr>
              <a:t>m for historic preservation</a:t>
            </a:r>
          </a:p>
          <a:p>
            <a:pPr marL="0" indent="0">
              <a:lnSpc>
                <a:spcPct val="100000"/>
              </a:lnSpc>
              <a:spcBef>
                <a:spcPct val="20000"/>
              </a:spcBef>
              <a:spcAft>
                <a:spcPts val="600"/>
              </a:spcAft>
              <a:buNone/>
            </a:pPr>
            <a:endParaRPr lang="en-US" sz="2600" b="1" i="1">
              <a:latin typeface="Roboto"/>
              <a:ea typeface="Roboto"/>
              <a:cs typeface="Calibri"/>
            </a:endParaRPr>
          </a:p>
          <a:p>
            <a:pPr marL="0" indent="0">
              <a:buNone/>
            </a:pPr>
            <a:endParaRPr lang="en-US" sz="1900">
              <a:latin typeface="Roboto"/>
              <a:ea typeface="Roboto"/>
              <a:cs typeface="Roboto"/>
            </a:endParaRPr>
          </a:p>
        </p:txBody>
      </p:sp>
      <p:grpSp>
        <p:nvGrpSpPr>
          <p:cNvPr id="5" name="Group 4">
            <a:extLst>
              <a:ext uri="{FF2B5EF4-FFF2-40B4-BE49-F238E27FC236}">
                <a16:creationId xmlns:a16="http://schemas.microsoft.com/office/drawing/2014/main" id="{F9F0E5F2-449A-D571-AAF7-D08165C0417B}"/>
              </a:ext>
            </a:extLst>
          </p:cNvPr>
          <p:cNvGrpSpPr/>
          <p:nvPr/>
        </p:nvGrpSpPr>
        <p:grpSpPr>
          <a:xfrm>
            <a:off x="0" y="6356350"/>
            <a:ext cx="12198096" cy="505530"/>
            <a:chOff x="-9065883" y="5981137"/>
            <a:chExt cx="21263979" cy="881253"/>
          </a:xfrm>
          <a:solidFill>
            <a:schemeClr val="bg2">
              <a:lumMod val="75000"/>
            </a:schemeClr>
          </a:solidFill>
        </p:grpSpPr>
        <p:sp>
          <p:nvSpPr>
            <p:cNvPr id="6" name="Rectangle 5">
              <a:extLst>
                <a:ext uri="{FF2B5EF4-FFF2-40B4-BE49-F238E27FC236}">
                  <a16:creationId xmlns:a16="http://schemas.microsoft.com/office/drawing/2014/main" id="{D2172132-AF37-930F-ABBD-9CA558295A3A}"/>
                </a:ext>
              </a:extLst>
            </p:cNvPr>
            <p:cNvSpPr/>
            <p:nvPr/>
          </p:nvSpPr>
          <p:spPr>
            <a:xfrm>
              <a:off x="-9065883" y="5981137"/>
              <a:ext cx="21263979" cy="876864"/>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mn-cs"/>
              </a:endParaRPr>
            </a:p>
          </p:txBody>
        </p:sp>
        <p:sp>
          <p:nvSpPr>
            <p:cNvPr id="7" name="TextBox 6">
              <a:extLst>
                <a:ext uri="{FF2B5EF4-FFF2-40B4-BE49-F238E27FC236}">
                  <a16:creationId xmlns:a16="http://schemas.microsoft.com/office/drawing/2014/main" id="{20470778-151F-8234-B900-B09734284F8B}"/>
                </a:ext>
              </a:extLst>
            </p:cNvPr>
            <p:cNvSpPr txBox="1"/>
            <p:nvPr/>
          </p:nvSpPr>
          <p:spPr>
            <a:xfrm>
              <a:off x="9844976" y="6003951"/>
              <a:ext cx="2338052" cy="858439"/>
            </a:xfrm>
            <a:prstGeom prst="rect">
              <a:avLst/>
            </a:prstGeom>
            <a:grpFill/>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The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Downtown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Oakland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Specific Plan</a:t>
              </a:r>
            </a:p>
          </p:txBody>
        </p:sp>
      </p:grpSp>
      <p:sp>
        <p:nvSpPr>
          <p:cNvPr id="8" name="TextBox 7">
            <a:extLst>
              <a:ext uri="{FF2B5EF4-FFF2-40B4-BE49-F238E27FC236}">
                <a16:creationId xmlns:a16="http://schemas.microsoft.com/office/drawing/2014/main" id="{11281451-B084-072E-C416-A893EA113611}"/>
              </a:ext>
            </a:extLst>
          </p:cNvPr>
          <p:cNvSpPr txBox="1"/>
          <p:nvPr/>
        </p:nvSpPr>
        <p:spPr>
          <a:xfrm>
            <a:off x="4304608" y="6430992"/>
            <a:ext cx="3200401" cy="369332"/>
          </a:xfrm>
          <a:prstGeom prst="rect">
            <a:avLst/>
          </a:prstGeom>
          <a:noFill/>
        </p:spPr>
        <p:txBody>
          <a:bodyPr wrap="square">
            <a:spAutoFit/>
          </a:bodyPr>
          <a:lstStyle/>
          <a:p>
            <a:r>
              <a:rPr lang="en-US">
                <a:solidFill>
                  <a:schemeClr val="bg1"/>
                </a:solidFill>
              </a:rPr>
              <a:t>CAG Meeting    |   MAY 9, 2024</a:t>
            </a:r>
          </a:p>
        </p:txBody>
      </p:sp>
    </p:spTree>
    <p:extLst>
      <p:ext uri="{BB962C8B-B14F-4D97-AF65-F5344CB8AC3E}">
        <p14:creationId xmlns:p14="http://schemas.microsoft.com/office/powerpoint/2010/main" val="2152953758"/>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1697" y="288658"/>
            <a:ext cx="11297552" cy="492443"/>
          </a:xfrm>
          <a:prstGeom prst="rect">
            <a:avLst/>
          </a:prstGeom>
          <a:noFill/>
        </p:spPr>
        <p:txBody>
          <a:bodyPr wrap="square" lIns="91440" tIns="45720" rIns="91440" bIns="45720" rtlCol="0" anchor="t">
            <a:spAutoFit/>
          </a:bodyPr>
          <a:lstStyle/>
          <a:p>
            <a:pPr>
              <a:defRPr/>
            </a:pPr>
            <a:fld id="{2E1296E1-7CF8-436D-AD08-BF7715F27FC2}" type="slidenum">
              <a:rPr lang="en-US" sz="2400" b="1" kern="0" cap="all" smtClean="0">
                <a:solidFill>
                  <a:schemeClr val="tx1">
                    <a:lumMod val="50000"/>
                    <a:lumOff val="50000"/>
                  </a:schemeClr>
                </a:solidFill>
                <a:latin typeface="Roboto Black"/>
                <a:ea typeface="Roboto Black"/>
                <a:cs typeface="Calibri"/>
              </a:rPr>
              <a:t>4</a:t>
            </a:fld>
            <a:r>
              <a:rPr lang="en-US" sz="2400" b="1" kern="0" cap="all">
                <a:solidFill>
                  <a:schemeClr val="tx1">
                    <a:lumMod val="50000"/>
                    <a:lumOff val="50000"/>
                  </a:schemeClr>
                </a:solidFill>
                <a:latin typeface="Roboto Black"/>
                <a:ea typeface="Roboto Black"/>
                <a:cs typeface="Calibri"/>
              </a:rPr>
              <a:t> </a:t>
            </a:r>
            <a:r>
              <a:rPr lang="en-US" sz="2600" b="1" kern="0" cap="all">
                <a:solidFill>
                  <a:schemeClr val="tx1">
                    <a:lumMod val="50000"/>
                    <a:lumOff val="50000"/>
                  </a:schemeClr>
                </a:solidFill>
                <a:latin typeface="Roboto Black"/>
                <a:ea typeface="Roboto Black"/>
                <a:cs typeface="Calibri"/>
              </a:rPr>
              <a:t>| </a:t>
            </a:r>
            <a:r>
              <a:rPr lang="en-US" sz="2600" b="1" kern="0" cap="all">
                <a:solidFill>
                  <a:srgbClr val="000000"/>
                </a:solidFill>
                <a:latin typeface="Roboto Black"/>
                <a:ea typeface="Roboto Black"/>
                <a:cs typeface="Calibri"/>
              </a:rPr>
              <a:t>Community Involvement</a:t>
            </a:r>
            <a:endParaRPr lang="en-US" i="0" u="none" strike="noStrike" spc="0" normalizeH="0" noProof="0">
              <a:ln>
                <a:noFill/>
              </a:ln>
              <a:solidFill>
                <a:schemeClr val="tx1">
                  <a:lumMod val="50000"/>
                  <a:lumOff val="50000"/>
                </a:schemeClr>
              </a:solidFill>
              <a:effectLst/>
              <a:uLnTx/>
              <a:uFillTx/>
              <a:latin typeface="Calibri" panose="020F0502020204030204"/>
              <a:ea typeface="Roboto Black"/>
              <a:cs typeface="Calibri"/>
            </a:endParaRPr>
          </a:p>
        </p:txBody>
      </p:sp>
      <p:cxnSp>
        <p:nvCxnSpPr>
          <p:cNvPr id="16" name="Straight Connector 15">
            <a:extLst>
              <a:ext uri="{FF2B5EF4-FFF2-40B4-BE49-F238E27FC236}">
                <a16:creationId xmlns:a16="http://schemas.microsoft.com/office/drawing/2014/main" id="{B9E8A652-CF3B-49FF-9D07-3C859B0751AF}"/>
              </a:ext>
            </a:extLst>
          </p:cNvPr>
          <p:cNvCxnSpPr>
            <a:cxnSpLocks/>
          </p:cNvCxnSpPr>
          <p:nvPr/>
        </p:nvCxnSpPr>
        <p:spPr>
          <a:xfrm>
            <a:off x="514350" y="778183"/>
            <a:ext cx="11204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 name="Content Placeholder 2" descr="SmartArt timeline">
            <a:extLst>
              <a:ext uri="{FF2B5EF4-FFF2-40B4-BE49-F238E27FC236}">
                <a16:creationId xmlns:a16="http://schemas.microsoft.com/office/drawing/2014/main" id="{917DFE6F-83CD-3C52-AADC-CF44936B43BD}"/>
              </a:ext>
            </a:extLst>
          </p:cNvPr>
          <p:cNvGraphicFramePr>
            <a:graphicFrameLocks/>
          </p:cNvGraphicFramePr>
          <p:nvPr/>
        </p:nvGraphicFramePr>
        <p:xfrm>
          <a:off x="574372" y="1295782"/>
          <a:ext cx="11144858" cy="49538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 name="Picture 16" descr="A picture containing person, outdoor, standing&#10;&#10;Description automatically generated">
            <a:extLst>
              <a:ext uri="{FF2B5EF4-FFF2-40B4-BE49-F238E27FC236}">
                <a16:creationId xmlns:a16="http://schemas.microsoft.com/office/drawing/2014/main" id="{FB128F0F-D336-F112-14F1-64DA88F307A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932955" y="4843105"/>
            <a:ext cx="2055176" cy="1370118"/>
          </a:xfrm>
          <a:prstGeom prst="rect">
            <a:avLst/>
          </a:prstGeom>
        </p:spPr>
      </p:pic>
      <p:pic>
        <p:nvPicPr>
          <p:cNvPr id="20" name="Picture 19">
            <a:extLst>
              <a:ext uri="{FF2B5EF4-FFF2-40B4-BE49-F238E27FC236}">
                <a16:creationId xmlns:a16="http://schemas.microsoft.com/office/drawing/2014/main" id="{B85D91E7-53F8-E01D-36A2-FC27CB8628EF}"/>
              </a:ext>
            </a:extLst>
          </p:cNvPr>
          <p:cNvPicPr>
            <a:picLocks noChangeAspect="1"/>
          </p:cNvPicPr>
          <p:nvPr/>
        </p:nvPicPr>
        <p:blipFill rotWithShape="1">
          <a:blip r:embed="rId9"/>
          <a:srcRect l="2865" r="4913"/>
          <a:stretch/>
        </p:blipFill>
        <p:spPr>
          <a:xfrm>
            <a:off x="1157934" y="4248793"/>
            <a:ext cx="2262272" cy="1632931"/>
          </a:xfrm>
          <a:prstGeom prst="rect">
            <a:avLst/>
          </a:prstGeom>
        </p:spPr>
      </p:pic>
      <p:pic>
        <p:nvPicPr>
          <p:cNvPr id="22" name="Picture 21">
            <a:extLst>
              <a:ext uri="{FF2B5EF4-FFF2-40B4-BE49-F238E27FC236}">
                <a16:creationId xmlns:a16="http://schemas.microsoft.com/office/drawing/2014/main" id="{2B816A32-6D7B-82A7-78B2-882997CA1884}"/>
              </a:ext>
            </a:extLst>
          </p:cNvPr>
          <p:cNvPicPr>
            <a:picLocks noChangeAspect="1"/>
          </p:cNvPicPr>
          <p:nvPr/>
        </p:nvPicPr>
        <p:blipFill>
          <a:blip r:embed="rId10"/>
          <a:stretch>
            <a:fillRect/>
          </a:stretch>
        </p:blipFill>
        <p:spPr>
          <a:xfrm>
            <a:off x="1449640" y="1180792"/>
            <a:ext cx="2262272" cy="1499064"/>
          </a:xfrm>
          <a:prstGeom prst="rect">
            <a:avLst/>
          </a:prstGeom>
        </p:spPr>
      </p:pic>
      <p:pic>
        <p:nvPicPr>
          <p:cNvPr id="24" name="Picture 23">
            <a:extLst>
              <a:ext uri="{FF2B5EF4-FFF2-40B4-BE49-F238E27FC236}">
                <a16:creationId xmlns:a16="http://schemas.microsoft.com/office/drawing/2014/main" id="{D6D06D09-54F0-7EE5-8367-E71B17F2D97D}"/>
              </a:ext>
            </a:extLst>
          </p:cNvPr>
          <p:cNvPicPr>
            <a:picLocks noChangeAspect="1"/>
          </p:cNvPicPr>
          <p:nvPr/>
        </p:nvPicPr>
        <p:blipFill rotWithShape="1">
          <a:blip r:embed="rId11"/>
          <a:srcRect t="4209" r="4731"/>
          <a:stretch/>
        </p:blipFill>
        <p:spPr>
          <a:xfrm>
            <a:off x="3794528" y="1882983"/>
            <a:ext cx="2275945" cy="1449714"/>
          </a:xfrm>
          <a:prstGeom prst="rect">
            <a:avLst/>
          </a:prstGeom>
        </p:spPr>
      </p:pic>
      <p:pic>
        <p:nvPicPr>
          <p:cNvPr id="26" name="Picture 25">
            <a:extLst>
              <a:ext uri="{FF2B5EF4-FFF2-40B4-BE49-F238E27FC236}">
                <a16:creationId xmlns:a16="http://schemas.microsoft.com/office/drawing/2014/main" id="{ADB8B386-6A2F-9A0A-6723-5435439E753E}"/>
              </a:ext>
            </a:extLst>
          </p:cNvPr>
          <p:cNvPicPr>
            <a:picLocks noChangeAspect="1"/>
          </p:cNvPicPr>
          <p:nvPr/>
        </p:nvPicPr>
        <p:blipFill>
          <a:blip r:embed="rId12"/>
          <a:stretch>
            <a:fillRect/>
          </a:stretch>
        </p:blipFill>
        <p:spPr>
          <a:xfrm>
            <a:off x="6654408" y="4207518"/>
            <a:ext cx="1310493" cy="2005705"/>
          </a:xfrm>
          <a:prstGeom prst="rect">
            <a:avLst/>
          </a:prstGeom>
        </p:spPr>
      </p:pic>
      <p:pic>
        <p:nvPicPr>
          <p:cNvPr id="28" name="Picture 27">
            <a:extLst>
              <a:ext uri="{FF2B5EF4-FFF2-40B4-BE49-F238E27FC236}">
                <a16:creationId xmlns:a16="http://schemas.microsoft.com/office/drawing/2014/main" id="{4F9DF674-98DA-8BB4-87D1-DC55D3D315F9}"/>
              </a:ext>
            </a:extLst>
          </p:cNvPr>
          <p:cNvPicPr>
            <a:picLocks noChangeAspect="1"/>
          </p:cNvPicPr>
          <p:nvPr/>
        </p:nvPicPr>
        <p:blipFill>
          <a:blip r:embed="rId13"/>
          <a:stretch>
            <a:fillRect/>
          </a:stretch>
        </p:blipFill>
        <p:spPr>
          <a:xfrm>
            <a:off x="6654408" y="1040721"/>
            <a:ext cx="1389631" cy="1609761"/>
          </a:xfrm>
          <a:prstGeom prst="rect">
            <a:avLst/>
          </a:prstGeom>
        </p:spPr>
      </p:pic>
      <p:pic>
        <p:nvPicPr>
          <p:cNvPr id="30" name="Picture 29">
            <a:extLst>
              <a:ext uri="{FF2B5EF4-FFF2-40B4-BE49-F238E27FC236}">
                <a16:creationId xmlns:a16="http://schemas.microsoft.com/office/drawing/2014/main" id="{87CB72DE-E926-48A6-36F1-8B08A0AABA2C}"/>
              </a:ext>
            </a:extLst>
          </p:cNvPr>
          <p:cNvPicPr>
            <a:picLocks noChangeAspect="1"/>
          </p:cNvPicPr>
          <p:nvPr/>
        </p:nvPicPr>
        <p:blipFill>
          <a:blip r:embed="rId14"/>
          <a:stretch>
            <a:fillRect/>
          </a:stretch>
        </p:blipFill>
        <p:spPr>
          <a:xfrm>
            <a:off x="8876683" y="1128494"/>
            <a:ext cx="1797443" cy="2174529"/>
          </a:xfrm>
          <a:prstGeom prst="rect">
            <a:avLst/>
          </a:prstGeom>
        </p:spPr>
      </p:pic>
      <p:pic>
        <p:nvPicPr>
          <p:cNvPr id="32" name="Picture 31">
            <a:extLst>
              <a:ext uri="{FF2B5EF4-FFF2-40B4-BE49-F238E27FC236}">
                <a16:creationId xmlns:a16="http://schemas.microsoft.com/office/drawing/2014/main" id="{740A68F9-3409-C245-C990-CA70393675EC}"/>
              </a:ext>
            </a:extLst>
          </p:cNvPr>
          <p:cNvPicPr>
            <a:picLocks noChangeAspect="1"/>
          </p:cNvPicPr>
          <p:nvPr/>
        </p:nvPicPr>
        <p:blipFill rotWithShape="1">
          <a:blip r:embed="rId15"/>
          <a:srcRect t="13014" b="6586"/>
          <a:stretch/>
        </p:blipFill>
        <p:spPr>
          <a:xfrm>
            <a:off x="8528101" y="4876870"/>
            <a:ext cx="2412535" cy="1396243"/>
          </a:xfrm>
          <a:prstGeom prst="rect">
            <a:avLst/>
          </a:prstGeom>
        </p:spPr>
      </p:pic>
      <p:sp>
        <p:nvSpPr>
          <p:cNvPr id="2" name="Footer Placeholder 1">
            <a:extLst>
              <a:ext uri="{FF2B5EF4-FFF2-40B4-BE49-F238E27FC236}">
                <a16:creationId xmlns:a16="http://schemas.microsoft.com/office/drawing/2014/main" id="{472A035C-AA06-759B-7FDA-C921AF80061D}"/>
              </a:ext>
            </a:extLst>
          </p:cNvPr>
          <p:cNvSpPr>
            <a:spLocks noGrp="1"/>
          </p:cNvSpPr>
          <p:nvPr>
            <p:ph type="ftr" sz="quarter" idx="11"/>
          </p:nvPr>
        </p:nvSpPr>
        <p:spPr/>
        <p:txBody>
          <a:bodyPr/>
          <a:lstStyle/>
          <a:p>
            <a:r>
              <a:rPr lang="en-US"/>
              <a:t>DOSP BRIEFINGS   |   APRIL - MAY  2024</a:t>
            </a:r>
          </a:p>
        </p:txBody>
      </p:sp>
      <p:sp>
        <p:nvSpPr>
          <p:cNvPr id="4" name="Slide Number Placeholder 3">
            <a:extLst>
              <a:ext uri="{FF2B5EF4-FFF2-40B4-BE49-F238E27FC236}">
                <a16:creationId xmlns:a16="http://schemas.microsoft.com/office/drawing/2014/main" id="{29A1F6A5-5593-8D2B-6997-6D92784650B8}"/>
              </a:ext>
            </a:extLst>
          </p:cNvPr>
          <p:cNvSpPr>
            <a:spLocks noGrp="1"/>
          </p:cNvSpPr>
          <p:nvPr>
            <p:ph type="sldNum" sz="quarter" idx="12"/>
          </p:nvPr>
        </p:nvSpPr>
        <p:spPr/>
        <p:txBody>
          <a:bodyPr/>
          <a:lstStyle/>
          <a:p>
            <a:fld id="{48F63A3B-78C7-47BE-AE5E-E10140E04643}" type="slidenum">
              <a:rPr lang="en-US" smtClean="0"/>
              <a:t>4</a:t>
            </a:fld>
            <a:endParaRPr lang="en-US"/>
          </a:p>
        </p:txBody>
      </p:sp>
    </p:spTree>
    <p:extLst>
      <p:ext uri="{BB962C8B-B14F-4D97-AF65-F5344CB8AC3E}">
        <p14:creationId xmlns:p14="http://schemas.microsoft.com/office/powerpoint/2010/main" val="2948114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1697" y="288658"/>
            <a:ext cx="11297552" cy="492443"/>
          </a:xfrm>
          <a:prstGeom prst="rect">
            <a:avLst/>
          </a:prstGeom>
          <a:noFill/>
        </p:spPr>
        <p:txBody>
          <a:bodyPr wrap="square" lIns="91440" tIns="45720" rIns="91440" bIns="45720" rtlCol="0" anchor="t">
            <a:spAutoFit/>
          </a:bodyPr>
          <a:lstStyle/>
          <a:p>
            <a:pPr>
              <a:defRPr/>
            </a:pPr>
            <a:fld id="{6181758C-F3FD-4F59-B7BA-ED8602B63DC0}" type="slidenum">
              <a:rPr lang="en-US" sz="2600" b="1" kern="0" smtClean="0">
                <a:solidFill>
                  <a:schemeClr val="tx1">
                    <a:lumMod val="50000"/>
                    <a:lumOff val="50000"/>
                  </a:schemeClr>
                </a:solidFill>
                <a:latin typeface="Roboto Black"/>
                <a:ea typeface="Roboto Black"/>
                <a:cs typeface="Calibri"/>
              </a:rPr>
              <a:t>5</a:t>
            </a:fld>
            <a:r>
              <a:rPr lang="en-US" sz="2600" b="1" kern="0">
                <a:solidFill>
                  <a:schemeClr val="tx1">
                    <a:lumMod val="50000"/>
                    <a:lumOff val="50000"/>
                  </a:schemeClr>
                </a:solidFill>
                <a:latin typeface="Roboto Black"/>
                <a:ea typeface="Roboto Black"/>
                <a:cs typeface="Calibri"/>
              </a:rPr>
              <a:t> |</a:t>
            </a:r>
            <a:r>
              <a:rPr lang="en-US" sz="2600" b="1" kern="0">
                <a:latin typeface="Roboto Black"/>
                <a:ea typeface="Roboto Black"/>
                <a:cs typeface="Calibri"/>
              </a:rPr>
              <a:t> PLAN REVISIONS &amp; ZONING DEVELOPMENT </a:t>
            </a:r>
            <a:r>
              <a:rPr kumimoji="0" lang="en-US" sz="2600" b="1" i="0" u="none" strike="noStrike" kern="0" cap="none" spc="0" normalizeH="0" baseline="0" noProof="0">
                <a:ln>
                  <a:noFill/>
                </a:ln>
                <a:effectLst/>
                <a:uLnTx/>
                <a:uFillTx/>
                <a:latin typeface="Roboto Black"/>
                <a:ea typeface="Roboto Black"/>
                <a:cs typeface="Calibri"/>
              </a:rPr>
              <a:t>2019-2024</a:t>
            </a:r>
          </a:p>
        </p:txBody>
      </p:sp>
      <p:cxnSp>
        <p:nvCxnSpPr>
          <p:cNvPr id="16" name="Straight Connector 15">
            <a:extLst>
              <a:ext uri="{FF2B5EF4-FFF2-40B4-BE49-F238E27FC236}">
                <a16:creationId xmlns:a16="http://schemas.microsoft.com/office/drawing/2014/main" id="{B9E8A652-CF3B-49FF-9D07-3C859B0751AF}"/>
              </a:ext>
            </a:extLst>
          </p:cNvPr>
          <p:cNvCxnSpPr>
            <a:cxnSpLocks/>
          </p:cNvCxnSpPr>
          <p:nvPr/>
        </p:nvCxnSpPr>
        <p:spPr>
          <a:xfrm>
            <a:off x="514350" y="820516"/>
            <a:ext cx="11204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 name="Content Placeholder 2" descr="SmartArt timeline">
            <a:extLst>
              <a:ext uri="{FF2B5EF4-FFF2-40B4-BE49-F238E27FC236}">
                <a16:creationId xmlns:a16="http://schemas.microsoft.com/office/drawing/2014/main" id="{917DFE6F-83CD-3C52-AADC-CF44936B43BD}"/>
              </a:ext>
            </a:extLst>
          </p:cNvPr>
          <p:cNvGraphicFramePr>
            <a:graphicFrameLocks/>
          </p:cNvGraphicFramePr>
          <p:nvPr>
            <p:extLst>
              <p:ext uri="{D42A27DB-BD31-4B8C-83A1-F6EECF244321}">
                <p14:modId xmlns:p14="http://schemas.microsoft.com/office/powerpoint/2010/main" val="3623421485"/>
              </p:ext>
            </p:extLst>
          </p:nvPr>
        </p:nvGraphicFramePr>
        <p:xfrm>
          <a:off x="510871" y="1041782"/>
          <a:ext cx="11472941" cy="53136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a:extLst>
              <a:ext uri="{FF2B5EF4-FFF2-40B4-BE49-F238E27FC236}">
                <a16:creationId xmlns:a16="http://schemas.microsoft.com/office/drawing/2014/main" id="{5061C822-4A38-CFE3-3AAB-1B80A017D749}"/>
              </a:ext>
            </a:extLst>
          </p:cNvPr>
          <p:cNvSpPr>
            <a:spLocks noGrp="1"/>
          </p:cNvSpPr>
          <p:nvPr>
            <p:ph type="ftr" sz="quarter" idx="11"/>
          </p:nvPr>
        </p:nvSpPr>
        <p:spPr/>
        <p:txBody>
          <a:bodyPr/>
          <a:lstStyle/>
          <a:p>
            <a:r>
              <a:rPr lang="en-US"/>
              <a:t>DOSP BRIEFINGS   |   APRIL - MAY  2024</a:t>
            </a:r>
          </a:p>
        </p:txBody>
      </p:sp>
      <p:sp>
        <p:nvSpPr>
          <p:cNvPr id="4" name="Slide Number Placeholder 3">
            <a:extLst>
              <a:ext uri="{FF2B5EF4-FFF2-40B4-BE49-F238E27FC236}">
                <a16:creationId xmlns:a16="http://schemas.microsoft.com/office/drawing/2014/main" id="{6AC6CEBA-07D6-576A-B5FA-468727059B63}"/>
              </a:ext>
            </a:extLst>
          </p:cNvPr>
          <p:cNvSpPr>
            <a:spLocks noGrp="1"/>
          </p:cNvSpPr>
          <p:nvPr>
            <p:ph type="sldNum" sz="quarter" idx="12"/>
          </p:nvPr>
        </p:nvSpPr>
        <p:spPr/>
        <p:txBody>
          <a:bodyPr/>
          <a:lstStyle/>
          <a:p>
            <a:fld id="{48F63A3B-78C7-47BE-AE5E-E10140E04643}" type="slidenum">
              <a:rPr lang="en-US" smtClean="0"/>
              <a:t>5</a:t>
            </a:fld>
            <a:endParaRPr lang="en-US"/>
          </a:p>
        </p:txBody>
      </p:sp>
    </p:spTree>
    <p:extLst>
      <p:ext uri="{BB962C8B-B14F-4D97-AF65-F5344CB8AC3E}">
        <p14:creationId xmlns:p14="http://schemas.microsoft.com/office/powerpoint/2010/main" val="2743035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AAF8E2-6F64-E0D8-2393-2C5F0B858288}"/>
              </a:ext>
            </a:extLst>
          </p:cNvPr>
          <p:cNvPicPr>
            <a:picLocks noChangeAspect="1"/>
          </p:cNvPicPr>
          <p:nvPr/>
        </p:nvPicPr>
        <p:blipFill>
          <a:blip r:embed="rId3"/>
          <a:stretch>
            <a:fillRect/>
          </a:stretch>
        </p:blipFill>
        <p:spPr>
          <a:xfrm>
            <a:off x="-2548" y="872981"/>
            <a:ext cx="12192000" cy="5530588"/>
          </a:xfrm>
          <a:prstGeom prst="rect">
            <a:avLst/>
          </a:prstGeom>
        </p:spPr>
      </p:pic>
      <p:sp>
        <p:nvSpPr>
          <p:cNvPr id="9" name="TextBox 8">
            <a:extLst>
              <a:ext uri="{FF2B5EF4-FFF2-40B4-BE49-F238E27FC236}">
                <a16:creationId xmlns:a16="http://schemas.microsoft.com/office/drawing/2014/main" id="{904BDB18-1E3E-45BE-966D-A986F6964FA0}"/>
              </a:ext>
            </a:extLst>
          </p:cNvPr>
          <p:cNvSpPr txBox="1"/>
          <p:nvPr/>
        </p:nvSpPr>
        <p:spPr>
          <a:xfrm>
            <a:off x="421697" y="288658"/>
            <a:ext cx="11297552" cy="523220"/>
          </a:xfrm>
          <a:prstGeom prst="rect">
            <a:avLst/>
          </a:prstGeom>
          <a:noFill/>
        </p:spPr>
        <p:txBody>
          <a:bodyPr wrap="square" lIns="91440" tIns="45720" rIns="91440" bIns="45720" rtlCol="0" anchor="t">
            <a:spAutoFit/>
          </a:bodyPr>
          <a:lstStyle/>
          <a:p>
            <a:pPr>
              <a:defRPr/>
            </a:pPr>
            <a:fld id="{9D9A0078-CCF0-4292-8B04-107FFA84243B}" type="slidenum">
              <a:rPr lang="en-US" sz="2800" b="1" kern="0" cap="all" smtClean="0">
                <a:solidFill>
                  <a:schemeClr val="bg1">
                    <a:lumMod val="50000"/>
                  </a:schemeClr>
                </a:solidFill>
                <a:latin typeface="Roboto Black"/>
                <a:ea typeface="Roboto Black"/>
                <a:cs typeface="Calibri"/>
              </a:rPr>
              <a:t>6</a:t>
            </a:fld>
            <a:r>
              <a:rPr lang="en-US" sz="2800" b="1" kern="0" cap="all">
                <a:solidFill>
                  <a:schemeClr val="bg1">
                    <a:lumMod val="50000"/>
                  </a:schemeClr>
                </a:solidFill>
                <a:latin typeface="Roboto Black"/>
                <a:ea typeface="Roboto Black"/>
                <a:cs typeface="Calibri"/>
              </a:rPr>
              <a:t> | Recap: </a:t>
            </a:r>
            <a:r>
              <a:rPr lang="en-US" sz="2800" b="1" kern="0" cap="all">
                <a:solidFill>
                  <a:srgbClr val="000000"/>
                </a:solidFill>
                <a:latin typeface="Roboto Black"/>
                <a:ea typeface="Roboto Black"/>
                <a:cs typeface="Calibri"/>
              </a:rPr>
              <a:t>What</a:t>
            </a:r>
            <a:r>
              <a:rPr lang="en-US" sz="2800" b="1" kern="0" cap="all">
                <a:latin typeface="Roboto Black"/>
                <a:ea typeface="Roboto Black"/>
                <a:cs typeface="Calibri"/>
              </a:rPr>
              <a:t> WILL THE PLAN DO? </a:t>
            </a:r>
            <a:endParaRPr lang="en-US" sz="2800" b="1" kern="0" cap="all">
              <a:latin typeface="Roboto Black" panose="02000000000000000000" pitchFamily="2" charset="0"/>
              <a:ea typeface="Roboto Black" panose="02000000000000000000" pitchFamily="2" charset="0"/>
              <a:cs typeface="Calibri" panose="020F0502020204030204" pitchFamily="34" charset="0"/>
            </a:endParaRPr>
          </a:p>
        </p:txBody>
      </p:sp>
      <p:grpSp>
        <p:nvGrpSpPr>
          <p:cNvPr id="14" name="Group 13">
            <a:extLst>
              <a:ext uri="{FF2B5EF4-FFF2-40B4-BE49-F238E27FC236}">
                <a16:creationId xmlns:a16="http://schemas.microsoft.com/office/drawing/2014/main" id="{75C32739-7329-4408-9509-AAE61D93422E}"/>
              </a:ext>
            </a:extLst>
          </p:cNvPr>
          <p:cNvGrpSpPr/>
          <p:nvPr/>
        </p:nvGrpSpPr>
        <p:grpSpPr>
          <a:xfrm>
            <a:off x="0" y="6356350"/>
            <a:ext cx="12198096" cy="505530"/>
            <a:chOff x="-9065883" y="5981137"/>
            <a:chExt cx="21263979" cy="881253"/>
          </a:xfrm>
          <a:solidFill>
            <a:schemeClr val="bg2">
              <a:lumMod val="75000"/>
            </a:schemeClr>
          </a:solidFill>
        </p:grpSpPr>
        <p:sp>
          <p:nvSpPr>
            <p:cNvPr id="18" name="Rectangle 17">
              <a:extLst>
                <a:ext uri="{FF2B5EF4-FFF2-40B4-BE49-F238E27FC236}">
                  <a16:creationId xmlns:a16="http://schemas.microsoft.com/office/drawing/2014/main" id="{9444AADB-0921-4B69-918F-4998AA5AAE0C}"/>
                </a:ext>
              </a:extLst>
            </p:cNvPr>
            <p:cNvSpPr/>
            <p:nvPr/>
          </p:nvSpPr>
          <p:spPr>
            <a:xfrm>
              <a:off x="-9065883" y="5981137"/>
              <a:ext cx="21263979" cy="876864"/>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mn-cs"/>
              </a:endParaRPr>
            </a:p>
          </p:txBody>
        </p:sp>
        <p:sp>
          <p:nvSpPr>
            <p:cNvPr id="20" name="TextBox 19">
              <a:extLst>
                <a:ext uri="{FF2B5EF4-FFF2-40B4-BE49-F238E27FC236}">
                  <a16:creationId xmlns:a16="http://schemas.microsoft.com/office/drawing/2014/main" id="{5C1F342E-3E99-4105-888B-2D303579875F}"/>
                </a:ext>
              </a:extLst>
            </p:cNvPr>
            <p:cNvSpPr txBox="1"/>
            <p:nvPr/>
          </p:nvSpPr>
          <p:spPr>
            <a:xfrm>
              <a:off x="9844976" y="6003951"/>
              <a:ext cx="2338052" cy="858439"/>
            </a:xfrm>
            <a:prstGeom prst="rect">
              <a:avLst/>
            </a:prstGeom>
            <a:grpFill/>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The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Downtown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Oakland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Specific Plan</a:t>
              </a:r>
            </a:p>
          </p:txBody>
        </p:sp>
      </p:grpSp>
      <p:cxnSp>
        <p:nvCxnSpPr>
          <p:cNvPr id="21" name="Straight Connector 20">
            <a:extLst>
              <a:ext uri="{FF2B5EF4-FFF2-40B4-BE49-F238E27FC236}">
                <a16:creationId xmlns:a16="http://schemas.microsoft.com/office/drawing/2014/main" id="{200D4657-F879-4651-824D-E53E38C952CF}"/>
              </a:ext>
            </a:extLst>
          </p:cNvPr>
          <p:cNvCxnSpPr>
            <a:cxnSpLocks/>
          </p:cNvCxnSpPr>
          <p:nvPr/>
        </p:nvCxnSpPr>
        <p:spPr>
          <a:xfrm>
            <a:off x="514350" y="873433"/>
            <a:ext cx="11204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Content Placeholder 5">
            <a:extLst>
              <a:ext uri="{FF2B5EF4-FFF2-40B4-BE49-F238E27FC236}">
                <a16:creationId xmlns:a16="http://schemas.microsoft.com/office/drawing/2014/main" id="{EF14AFAA-E39E-465B-9377-EA2849296AE7}"/>
              </a:ext>
            </a:extLst>
          </p:cNvPr>
          <p:cNvSpPr txBox="1">
            <a:spLocks/>
          </p:cNvSpPr>
          <p:nvPr/>
        </p:nvSpPr>
        <p:spPr>
          <a:xfrm>
            <a:off x="1183703" y="1576915"/>
            <a:ext cx="9874822" cy="4123798"/>
          </a:xfrm>
          <a:prstGeom prst="rect">
            <a:avLst/>
          </a:prstGeom>
          <a:solidFill>
            <a:schemeClr val="bg1">
              <a:alpha val="67000"/>
            </a:schemeClr>
          </a:solid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a:latin typeface="Roboto"/>
                <a:ea typeface="+mn-lt"/>
                <a:cs typeface="+mn-lt"/>
              </a:rPr>
              <a:t>Modernize and broaden the role of downtown</a:t>
            </a:r>
          </a:p>
          <a:p>
            <a:pPr lvl="1"/>
            <a:r>
              <a:rPr lang="en-US" sz="1600">
                <a:latin typeface="Roboto"/>
                <a:ea typeface="+mn-lt"/>
                <a:cs typeface="+mn-lt"/>
              </a:rPr>
              <a:t>Mixed uses with housing and entertainment, R&amp;D and industrial jobs rather than just office</a:t>
            </a:r>
          </a:p>
          <a:p>
            <a:r>
              <a:rPr lang="en-US" sz="2000" b="1">
                <a:latin typeface="Roboto"/>
                <a:ea typeface="+mn-lt"/>
                <a:cs typeface="+mn-lt"/>
              </a:rPr>
              <a:t>Increase housing and jobs near transit</a:t>
            </a:r>
          </a:p>
          <a:p>
            <a:pPr lvl="1"/>
            <a:r>
              <a:rPr lang="en-US" sz="1600">
                <a:latin typeface="Roboto"/>
                <a:ea typeface="+mn-lt"/>
                <a:cs typeface="+mn-lt"/>
              </a:rPr>
              <a:t>Streamline and provide community benefits</a:t>
            </a:r>
          </a:p>
          <a:p>
            <a:r>
              <a:rPr lang="en-US" sz="2000" b="1">
                <a:latin typeface="Roboto"/>
                <a:ea typeface="Calibri"/>
                <a:cs typeface="Calibri"/>
              </a:rPr>
              <a:t>Expand funding for public services</a:t>
            </a:r>
          </a:p>
          <a:p>
            <a:pPr lvl="1"/>
            <a:r>
              <a:rPr lang="en-US" sz="1600">
                <a:latin typeface="Roboto"/>
                <a:ea typeface="Calibri"/>
                <a:cs typeface="Calibri"/>
              </a:rPr>
              <a:t>One-time development impact fees and more significant long-term tax revenues</a:t>
            </a:r>
          </a:p>
          <a:p>
            <a:r>
              <a:rPr lang="en-US" sz="2000" b="1">
                <a:latin typeface="Roboto"/>
                <a:ea typeface="Calibri"/>
                <a:cs typeface="Calibri"/>
              </a:rPr>
              <a:t>Revitalize local businesses and enhance public safety</a:t>
            </a:r>
          </a:p>
          <a:p>
            <a:pPr lvl="1"/>
            <a:r>
              <a:rPr lang="en-US" sz="1600">
                <a:latin typeface="Roboto"/>
                <a:ea typeface="Calibri"/>
                <a:cs typeface="Calibri"/>
              </a:rPr>
              <a:t>Stem cultural displacement, fill vacant ground floor spaces</a:t>
            </a:r>
          </a:p>
          <a:p>
            <a:r>
              <a:rPr lang="en-US" sz="2000" b="1">
                <a:latin typeface="Roboto"/>
                <a:ea typeface="Calibri"/>
                <a:cs typeface="Calibri"/>
              </a:rPr>
              <a:t>Prepare for climate change and sea level rise</a:t>
            </a:r>
          </a:p>
          <a:p>
            <a:pPr lvl="1"/>
            <a:r>
              <a:rPr lang="en-US" sz="1600">
                <a:latin typeface="Roboto"/>
                <a:ea typeface="Calibri"/>
                <a:cs typeface="Calibri"/>
              </a:rPr>
              <a:t>Comprehensive infrastructure and adaptation plans in development projects and regionally </a:t>
            </a:r>
          </a:p>
          <a:p>
            <a:r>
              <a:rPr lang="en-US" sz="2000" b="1">
                <a:latin typeface="Roboto"/>
                <a:ea typeface="Calibri"/>
                <a:cs typeface="Calibri"/>
              </a:rPr>
              <a:t>Reconnect West Oakland with Downtown</a:t>
            </a:r>
          </a:p>
          <a:p>
            <a:pPr lvl="1"/>
            <a:r>
              <a:rPr lang="en-US" sz="1600">
                <a:latin typeface="Roboto"/>
                <a:ea typeface="Roboto"/>
                <a:cs typeface="Calibri"/>
              </a:rPr>
              <a:t>Thoughtfully re-envision I-980 and repair harm done to Black community</a:t>
            </a:r>
            <a:endParaRPr lang="en-US" sz="1600">
              <a:latin typeface="Roboto"/>
              <a:ea typeface="Roboto"/>
              <a:cs typeface="Roboto"/>
            </a:endParaRPr>
          </a:p>
          <a:p>
            <a:pPr marL="0" indent="0" defTabSz="914400">
              <a:spcAft>
                <a:spcPts val="800"/>
              </a:spcAft>
              <a:buNone/>
              <a:defRPr sz="1800" b="0" i="0" u="none" strike="noStrike" kern="0" cap="none" spc="0" baseline="0">
                <a:solidFill>
                  <a:srgbClr val="000000"/>
                </a:solidFill>
                <a:uFillTx/>
              </a:defRPr>
            </a:pPr>
            <a:endParaRPr lang="en-US" sz="2400" b="1">
              <a:latin typeface="Roboto"/>
              <a:ea typeface="Roboto"/>
              <a:cs typeface="Roboto"/>
            </a:endParaRPr>
          </a:p>
        </p:txBody>
      </p:sp>
      <p:sp>
        <p:nvSpPr>
          <p:cNvPr id="2" name="Footer Placeholder 1">
            <a:extLst>
              <a:ext uri="{FF2B5EF4-FFF2-40B4-BE49-F238E27FC236}">
                <a16:creationId xmlns:a16="http://schemas.microsoft.com/office/drawing/2014/main" id="{C20E88E4-396D-B3C3-355D-2DD0BE8F6F72}"/>
              </a:ext>
            </a:extLst>
          </p:cNvPr>
          <p:cNvSpPr>
            <a:spLocks noGrp="1"/>
          </p:cNvSpPr>
          <p:nvPr>
            <p:ph type="ftr" sz="quarter" idx="11"/>
          </p:nvPr>
        </p:nvSpPr>
        <p:spPr>
          <a:xfrm>
            <a:off x="4038600" y="6418496"/>
            <a:ext cx="4114800" cy="365125"/>
          </a:xfrm>
        </p:spPr>
        <p:txBody>
          <a:bodyPr/>
          <a:lstStyle/>
          <a:p>
            <a:r>
              <a:rPr lang="en-US"/>
              <a:t>CAG Meeting    |   MAY 9,  2024</a:t>
            </a:r>
          </a:p>
        </p:txBody>
      </p:sp>
    </p:spTree>
    <p:extLst>
      <p:ext uri="{BB962C8B-B14F-4D97-AF65-F5344CB8AC3E}">
        <p14:creationId xmlns:p14="http://schemas.microsoft.com/office/powerpoint/2010/main" val="861584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1697" y="288658"/>
            <a:ext cx="11297552" cy="523220"/>
          </a:xfrm>
          <a:prstGeom prst="rect">
            <a:avLst/>
          </a:prstGeom>
          <a:noFill/>
        </p:spPr>
        <p:txBody>
          <a:bodyPr wrap="square" lIns="91440" tIns="45720" rIns="91440" bIns="45720" rtlCol="0" anchor="t">
            <a:spAutoFit/>
          </a:bodyPr>
          <a:lstStyle/>
          <a:p>
            <a:pPr>
              <a:defRPr/>
            </a:pPr>
            <a:fld id="{9576C04A-DF9F-464C-8336-1E1DAE9E997E}" type="slidenum">
              <a:rPr lang="en-US" sz="2800" b="1" kern="0" smtClean="0">
                <a:solidFill>
                  <a:schemeClr val="bg1">
                    <a:lumMod val="50000"/>
                  </a:schemeClr>
                </a:solidFill>
                <a:latin typeface="Roboto Black"/>
                <a:ea typeface="Roboto Black"/>
                <a:cs typeface="Calibri"/>
              </a:rPr>
              <a:t>7</a:t>
            </a:fld>
            <a:r>
              <a:rPr lang="en-US" sz="2800" b="1" kern="0">
                <a:solidFill>
                  <a:schemeClr val="bg1">
                    <a:lumMod val="50000"/>
                  </a:schemeClr>
                </a:solidFill>
                <a:latin typeface="Roboto Black"/>
                <a:ea typeface="Roboto Black"/>
                <a:cs typeface="Calibri"/>
              </a:rPr>
              <a:t> |</a:t>
            </a:r>
            <a:r>
              <a:rPr lang="en-US" sz="2800" b="1" kern="0">
                <a:latin typeface="Roboto Black"/>
                <a:ea typeface="Roboto Black"/>
                <a:cs typeface="Calibri"/>
              </a:rPr>
              <a:t> </a:t>
            </a:r>
            <a:r>
              <a:rPr lang="en-US" sz="2800" b="1" kern="0" cap="all">
                <a:solidFill>
                  <a:schemeClr val="bg1">
                    <a:lumMod val="50000"/>
                  </a:schemeClr>
                </a:solidFill>
                <a:latin typeface="Roboto Black"/>
                <a:ea typeface="Roboto Black"/>
                <a:cs typeface="Calibri"/>
              </a:rPr>
              <a:t>Recap: </a:t>
            </a:r>
            <a:r>
              <a:rPr lang="en-US" sz="2800" b="1" kern="0">
                <a:latin typeface="Roboto Black"/>
                <a:ea typeface="Roboto Black"/>
                <a:cs typeface="Calibri"/>
              </a:rPr>
              <a:t>PLAN GOALS &amp; VISION</a:t>
            </a:r>
            <a:endParaRPr kumimoji="0" lang="en-US" sz="2800" b="1" i="0" u="none" strike="noStrike" kern="0" cap="none" spc="0" normalizeH="0" baseline="0" noProof="0">
              <a:ln>
                <a:noFill/>
              </a:ln>
              <a:effectLst/>
              <a:uLnTx/>
              <a:uFillTx/>
              <a:latin typeface="Roboto Black"/>
              <a:ea typeface="Roboto Black"/>
              <a:cs typeface="Calibri"/>
            </a:endParaRPr>
          </a:p>
        </p:txBody>
      </p:sp>
      <p:cxnSp>
        <p:nvCxnSpPr>
          <p:cNvPr id="16" name="Straight Connector 15">
            <a:extLst>
              <a:ext uri="{FF2B5EF4-FFF2-40B4-BE49-F238E27FC236}">
                <a16:creationId xmlns:a16="http://schemas.microsoft.com/office/drawing/2014/main" id="{B9E8A652-CF3B-49FF-9D07-3C859B0751AF}"/>
              </a:ext>
            </a:extLst>
          </p:cNvPr>
          <p:cNvCxnSpPr>
            <a:cxnSpLocks/>
          </p:cNvCxnSpPr>
          <p:nvPr/>
        </p:nvCxnSpPr>
        <p:spPr>
          <a:xfrm>
            <a:off x="514350" y="873433"/>
            <a:ext cx="11204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54A148C-D19C-932B-1E64-77F4BB139E2E}"/>
              </a:ext>
            </a:extLst>
          </p:cNvPr>
          <p:cNvSpPr txBox="1"/>
          <p:nvPr/>
        </p:nvSpPr>
        <p:spPr>
          <a:xfrm>
            <a:off x="456915" y="996837"/>
            <a:ext cx="1120225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000">
                <a:cs typeface="Calibri"/>
              </a:rPr>
              <a:t>Equity is a primary focus of this Plan; all the goals, outcomes, and supporting policies meet a shared vision, consider equity impacts, and aim to reduce disparities – or at the very least, not widen them. </a:t>
            </a:r>
            <a:endParaRPr lang="en-US" sz="2000">
              <a:ea typeface="Calibri" panose="020F0502020204030204"/>
              <a:cs typeface="Calibri" panose="020F0502020204030204"/>
            </a:endParaRPr>
          </a:p>
        </p:txBody>
      </p:sp>
      <p:pic>
        <p:nvPicPr>
          <p:cNvPr id="5" name="Picture 4">
            <a:extLst>
              <a:ext uri="{FF2B5EF4-FFF2-40B4-BE49-F238E27FC236}">
                <a16:creationId xmlns:a16="http://schemas.microsoft.com/office/drawing/2014/main" id="{835A07FB-AFA9-39D8-9172-2657077258C6}"/>
              </a:ext>
            </a:extLst>
          </p:cNvPr>
          <p:cNvPicPr>
            <a:picLocks noChangeAspect="1"/>
          </p:cNvPicPr>
          <p:nvPr/>
        </p:nvPicPr>
        <p:blipFill>
          <a:blip r:embed="rId3"/>
          <a:stretch>
            <a:fillRect/>
          </a:stretch>
        </p:blipFill>
        <p:spPr>
          <a:xfrm>
            <a:off x="424266" y="1952382"/>
            <a:ext cx="2819400" cy="1971675"/>
          </a:xfrm>
          <a:prstGeom prst="rect">
            <a:avLst/>
          </a:prstGeom>
        </p:spPr>
      </p:pic>
      <p:pic>
        <p:nvPicPr>
          <p:cNvPr id="12" name="Picture 11">
            <a:extLst>
              <a:ext uri="{FF2B5EF4-FFF2-40B4-BE49-F238E27FC236}">
                <a16:creationId xmlns:a16="http://schemas.microsoft.com/office/drawing/2014/main" id="{A4EF2823-7843-0E41-4A00-74AC4128D2B1}"/>
              </a:ext>
            </a:extLst>
          </p:cNvPr>
          <p:cNvPicPr>
            <a:picLocks noChangeAspect="1"/>
          </p:cNvPicPr>
          <p:nvPr/>
        </p:nvPicPr>
        <p:blipFill>
          <a:blip r:embed="rId4"/>
          <a:stretch>
            <a:fillRect/>
          </a:stretch>
        </p:blipFill>
        <p:spPr>
          <a:xfrm>
            <a:off x="514027" y="4157582"/>
            <a:ext cx="2743200" cy="1771650"/>
          </a:xfrm>
          <a:prstGeom prst="rect">
            <a:avLst/>
          </a:prstGeom>
        </p:spPr>
      </p:pic>
      <p:pic>
        <p:nvPicPr>
          <p:cNvPr id="13" name="Picture 12">
            <a:extLst>
              <a:ext uri="{FF2B5EF4-FFF2-40B4-BE49-F238E27FC236}">
                <a16:creationId xmlns:a16="http://schemas.microsoft.com/office/drawing/2014/main" id="{4824ACD0-53D8-A314-F1B4-5BD53A51960A}"/>
              </a:ext>
            </a:extLst>
          </p:cNvPr>
          <p:cNvPicPr>
            <a:picLocks noChangeAspect="1"/>
          </p:cNvPicPr>
          <p:nvPr/>
        </p:nvPicPr>
        <p:blipFill>
          <a:blip r:embed="rId5"/>
          <a:stretch>
            <a:fillRect/>
          </a:stretch>
        </p:blipFill>
        <p:spPr>
          <a:xfrm>
            <a:off x="3414551" y="1923002"/>
            <a:ext cx="2676525" cy="2314575"/>
          </a:xfrm>
          <a:prstGeom prst="rect">
            <a:avLst/>
          </a:prstGeom>
        </p:spPr>
      </p:pic>
      <p:pic>
        <p:nvPicPr>
          <p:cNvPr id="17" name="Picture 16">
            <a:extLst>
              <a:ext uri="{FF2B5EF4-FFF2-40B4-BE49-F238E27FC236}">
                <a16:creationId xmlns:a16="http://schemas.microsoft.com/office/drawing/2014/main" id="{BA154229-32E6-AB36-9D58-82FC8A9A2205}"/>
              </a:ext>
            </a:extLst>
          </p:cNvPr>
          <p:cNvPicPr>
            <a:picLocks noChangeAspect="1"/>
          </p:cNvPicPr>
          <p:nvPr/>
        </p:nvPicPr>
        <p:blipFill>
          <a:blip r:embed="rId6"/>
          <a:stretch>
            <a:fillRect/>
          </a:stretch>
        </p:blipFill>
        <p:spPr>
          <a:xfrm>
            <a:off x="3411806" y="4364306"/>
            <a:ext cx="2733675" cy="1590675"/>
          </a:xfrm>
          <a:prstGeom prst="rect">
            <a:avLst/>
          </a:prstGeom>
        </p:spPr>
      </p:pic>
      <p:pic>
        <p:nvPicPr>
          <p:cNvPr id="18" name="Picture 17">
            <a:extLst>
              <a:ext uri="{FF2B5EF4-FFF2-40B4-BE49-F238E27FC236}">
                <a16:creationId xmlns:a16="http://schemas.microsoft.com/office/drawing/2014/main" id="{06E49921-85B0-774A-610E-0B788DE46974}"/>
              </a:ext>
            </a:extLst>
          </p:cNvPr>
          <p:cNvPicPr>
            <a:picLocks noChangeAspect="1"/>
          </p:cNvPicPr>
          <p:nvPr/>
        </p:nvPicPr>
        <p:blipFill>
          <a:blip r:embed="rId7"/>
          <a:stretch>
            <a:fillRect/>
          </a:stretch>
        </p:blipFill>
        <p:spPr>
          <a:xfrm>
            <a:off x="6153876" y="2347670"/>
            <a:ext cx="2828925" cy="2705100"/>
          </a:xfrm>
          <a:prstGeom prst="rect">
            <a:avLst/>
          </a:prstGeom>
        </p:spPr>
      </p:pic>
      <p:pic>
        <p:nvPicPr>
          <p:cNvPr id="20" name="Picture 19">
            <a:extLst>
              <a:ext uri="{FF2B5EF4-FFF2-40B4-BE49-F238E27FC236}">
                <a16:creationId xmlns:a16="http://schemas.microsoft.com/office/drawing/2014/main" id="{3C07BAA7-A744-7B07-5977-5AD766CA3088}"/>
              </a:ext>
            </a:extLst>
          </p:cNvPr>
          <p:cNvPicPr>
            <a:picLocks noChangeAspect="1"/>
          </p:cNvPicPr>
          <p:nvPr/>
        </p:nvPicPr>
        <p:blipFill>
          <a:blip r:embed="rId8"/>
          <a:stretch>
            <a:fillRect/>
          </a:stretch>
        </p:blipFill>
        <p:spPr>
          <a:xfrm>
            <a:off x="9085074" y="1952625"/>
            <a:ext cx="2571750" cy="1428750"/>
          </a:xfrm>
          <a:prstGeom prst="rect">
            <a:avLst/>
          </a:prstGeom>
        </p:spPr>
      </p:pic>
      <p:pic>
        <p:nvPicPr>
          <p:cNvPr id="21" name="Picture 20">
            <a:extLst>
              <a:ext uri="{FF2B5EF4-FFF2-40B4-BE49-F238E27FC236}">
                <a16:creationId xmlns:a16="http://schemas.microsoft.com/office/drawing/2014/main" id="{FDE1988B-8792-3CE0-745F-3757A37CE77C}"/>
              </a:ext>
            </a:extLst>
          </p:cNvPr>
          <p:cNvPicPr>
            <a:picLocks noChangeAspect="1"/>
          </p:cNvPicPr>
          <p:nvPr/>
        </p:nvPicPr>
        <p:blipFill>
          <a:blip r:embed="rId9"/>
          <a:stretch>
            <a:fillRect/>
          </a:stretch>
        </p:blipFill>
        <p:spPr>
          <a:xfrm>
            <a:off x="9193239" y="3476948"/>
            <a:ext cx="2381250" cy="2228850"/>
          </a:xfrm>
          <a:prstGeom prst="rect">
            <a:avLst/>
          </a:prstGeom>
          <a:ln w="57150">
            <a:noFill/>
          </a:ln>
        </p:spPr>
      </p:pic>
      <p:sp>
        <p:nvSpPr>
          <p:cNvPr id="2" name="Footer Placeholder 1">
            <a:extLst>
              <a:ext uri="{FF2B5EF4-FFF2-40B4-BE49-F238E27FC236}">
                <a16:creationId xmlns:a16="http://schemas.microsoft.com/office/drawing/2014/main" id="{CB9D6168-ED81-745E-C193-134A5B321764}"/>
              </a:ext>
            </a:extLst>
          </p:cNvPr>
          <p:cNvSpPr>
            <a:spLocks noGrp="1"/>
          </p:cNvSpPr>
          <p:nvPr>
            <p:ph type="ftr" sz="quarter" idx="11"/>
          </p:nvPr>
        </p:nvSpPr>
        <p:spPr/>
        <p:txBody>
          <a:bodyPr/>
          <a:lstStyle/>
          <a:p>
            <a:r>
              <a:rPr lang="en-US"/>
              <a:t>DOSP BRIEFINGS   |   APRIL - MAY  2024</a:t>
            </a:r>
          </a:p>
        </p:txBody>
      </p:sp>
      <p:sp>
        <p:nvSpPr>
          <p:cNvPr id="6" name="Slide Number Placeholder 5">
            <a:extLst>
              <a:ext uri="{FF2B5EF4-FFF2-40B4-BE49-F238E27FC236}">
                <a16:creationId xmlns:a16="http://schemas.microsoft.com/office/drawing/2014/main" id="{FFE96247-FA05-4B27-229E-F20059212D66}"/>
              </a:ext>
            </a:extLst>
          </p:cNvPr>
          <p:cNvSpPr>
            <a:spLocks noGrp="1"/>
          </p:cNvSpPr>
          <p:nvPr>
            <p:ph type="sldNum" sz="quarter" idx="12"/>
          </p:nvPr>
        </p:nvSpPr>
        <p:spPr/>
        <p:txBody>
          <a:bodyPr/>
          <a:lstStyle/>
          <a:p>
            <a:fld id="{48F63A3B-78C7-47BE-AE5E-E10140E04643}" type="slidenum">
              <a:rPr lang="en-US" smtClean="0"/>
              <a:t>7</a:t>
            </a:fld>
            <a:endParaRPr lang="en-US"/>
          </a:p>
        </p:txBody>
      </p:sp>
      <p:grpSp>
        <p:nvGrpSpPr>
          <p:cNvPr id="11" name="Group 10">
            <a:extLst>
              <a:ext uri="{FF2B5EF4-FFF2-40B4-BE49-F238E27FC236}">
                <a16:creationId xmlns:a16="http://schemas.microsoft.com/office/drawing/2014/main" id="{8ED887A5-BDB8-52F3-46DE-03FBD774EBCB}"/>
              </a:ext>
            </a:extLst>
          </p:cNvPr>
          <p:cNvGrpSpPr/>
          <p:nvPr/>
        </p:nvGrpSpPr>
        <p:grpSpPr>
          <a:xfrm>
            <a:off x="0" y="6356350"/>
            <a:ext cx="12198096" cy="505530"/>
            <a:chOff x="-9065883" y="5981137"/>
            <a:chExt cx="21263979" cy="881253"/>
          </a:xfrm>
          <a:solidFill>
            <a:schemeClr val="bg2">
              <a:lumMod val="75000"/>
            </a:schemeClr>
          </a:solidFill>
        </p:grpSpPr>
        <p:sp>
          <p:nvSpPr>
            <p:cNvPr id="14" name="Rectangle 13">
              <a:extLst>
                <a:ext uri="{FF2B5EF4-FFF2-40B4-BE49-F238E27FC236}">
                  <a16:creationId xmlns:a16="http://schemas.microsoft.com/office/drawing/2014/main" id="{DAF32C44-6C32-0B1B-9D0C-1A416EADEEE2}"/>
                </a:ext>
              </a:extLst>
            </p:cNvPr>
            <p:cNvSpPr/>
            <p:nvPr/>
          </p:nvSpPr>
          <p:spPr>
            <a:xfrm>
              <a:off x="-9065883" y="5981137"/>
              <a:ext cx="21263979" cy="876864"/>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mn-cs"/>
              </a:endParaRPr>
            </a:p>
          </p:txBody>
        </p:sp>
        <p:sp>
          <p:nvSpPr>
            <p:cNvPr id="15" name="TextBox 14">
              <a:extLst>
                <a:ext uri="{FF2B5EF4-FFF2-40B4-BE49-F238E27FC236}">
                  <a16:creationId xmlns:a16="http://schemas.microsoft.com/office/drawing/2014/main" id="{6F264B22-4F85-E998-AD83-E99E919F75B9}"/>
                </a:ext>
              </a:extLst>
            </p:cNvPr>
            <p:cNvSpPr txBox="1"/>
            <p:nvPr/>
          </p:nvSpPr>
          <p:spPr>
            <a:xfrm>
              <a:off x="9844976" y="6003951"/>
              <a:ext cx="2338052" cy="858439"/>
            </a:xfrm>
            <a:prstGeom prst="rect">
              <a:avLst/>
            </a:prstGeom>
            <a:grpFill/>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The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Downtown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Oakland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Specific Plan</a:t>
              </a:r>
            </a:p>
          </p:txBody>
        </p:sp>
      </p:grpSp>
      <p:sp>
        <p:nvSpPr>
          <p:cNvPr id="19" name="Footer Placeholder 1">
            <a:extLst>
              <a:ext uri="{FF2B5EF4-FFF2-40B4-BE49-F238E27FC236}">
                <a16:creationId xmlns:a16="http://schemas.microsoft.com/office/drawing/2014/main" id="{E32A2C3D-FEC8-61B5-EC5D-6D52F8630360}"/>
              </a:ext>
            </a:extLst>
          </p:cNvPr>
          <p:cNvSpPr txBox="1">
            <a:spLocks/>
          </p:cNvSpPr>
          <p:nvPr/>
        </p:nvSpPr>
        <p:spPr>
          <a:xfrm>
            <a:off x="4038600" y="6418496"/>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CAG Meeting    |   MAY 9, 2024</a:t>
            </a:r>
          </a:p>
        </p:txBody>
      </p:sp>
    </p:spTree>
    <p:extLst>
      <p:ext uri="{BB962C8B-B14F-4D97-AF65-F5344CB8AC3E}">
        <p14:creationId xmlns:p14="http://schemas.microsoft.com/office/powerpoint/2010/main" val="3807985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ople crossing a street">
            <a:extLst>
              <a:ext uri="{FF2B5EF4-FFF2-40B4-BE49-F238E27FC236}">
                <a16:creationId xmlns:a16="http://schemas.microsoft.com/office/drawing/2014/main" id="{764E8555-1EB1-D438-2E59-3399DDD96ABF}"/>
              </a:ext>
            </a:extLst>
          </p:cNvPr>
          <p:cNvPicPr>
            <a:picLocks noChangeAspect="1"/>
          </p:cNvPicPr>
          <p:nvPr/>
        </p:nvPicPr>
        <p:blipFill rotWithShape="1">
          <a:blip r:embed="rId3"/>
          <a:srcRect t="-72" r="788" b="-96"/>
          <a:stretch/>
        </p:blipFill>
        <p:spPr>
          <a:xfrm>
            <a:off x="0" y="863851"/>
            <a:ext cx="12211401" cy="5554955"/>
          </a:xfrm>
          <a:prstGeom prst="rect">
            <a:avLst/>
          </a:prstGeom>
        </p:spPr>
      </p:pic>
      <p:sp>
        <p:nvSpPr>
          <p:cNvPr id="4" name="Content Placeholder 5">
            <a:extLst>
              <a:ext uri="{FF2B5EF4-FFF2-40B4-BE49-F238E27FC236}">
                <a16:creationId xmlns:a16="http://schemas.microsoft.com/office/drawing/2014/main" id="{56157946-8A8A-0B1A-7C28-C4AB91749A5A}"/>
              </a:ext>
            </a:extLst>
          </p:cNvPr>
          <p:cNvSpPr txBox="1">
            <a:spLocks/>
          </p:cNvSpPr>
          <p:nvPr/>
        </p:nvSpPr>
        <p:spPr>
          <a:xfrm>
            <a:off x="947657" y="1211084"/>
            <a:ext cx="10226226" cy="4810268"/>
          </a:xfrm>
          <a:prstGeom prst="rect">
            <a:avLst/>
          </a:prstGeom>
          <a:solidFill>
            <a:schemeClr val="bg1">
              <a:alpha val="77000"/>
            </a:schemeClr>
          </a:solid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spcBef>
                <a:spcPts val="0"/>
              </a:spcBef>
              <a:spcAft>
                <a:spcPts val="600"/>
              </a:spcAft>
              <a:buNone/>
              <a:defRPr sz="1800" b="0" i="0" u="none" strike="noStrike" kern="0" cap="none" spc="0" baseline="0">
                <a:solidFill>
                  <a:srgbClr val="000000"/>
                </a:solidFill>
                <a:uFillTx/>
              </a:defRPr>
            </a:pPr>
            <a:r>
              <a:rPr lang="en-US" sz="2400" b="1" kern="0">
                <a:latin typeface="Roboto  "/>
                <a:ea typeface="Roboto"/>
                <a:cs typeface="Roboto"/>
              </a:rPr>
              <a:t>Sets policy for inclusive implementation, a detailed work plan for multiple city departments, and outcomes monitoring</a:t>
            </a:r>
          </a:p>
          <a:p>
            <a:pPr marL="171450" indent="-171450" defTabSz="914400">
              <a:spcBef>
                <a:spcPts val="0"/>
              </a:spcBef>
              <a:spcAft>
                <a:spcPts val="600"/>
              </a:spcAft>
              <a:defRPr sz="1800" b="0" i="0" u="none" strike="noStrike" kern="0" cap="none" spc="0" baseline="0">
                <a:solidFill>
                  <a:srgbClr val="000000"/>
                </a:solidFill>
                <a:uFillTx/>
              </a:defRPr>
            </a:pPr>
            <a:r>
              <a:rPr lang="en-US" sz="1800" kern="0">
                <a:latin typeface="Roboto  "/>
                <a:ea typeface="Roboto"/>
                <a:cs typeface="Roboto"/>
              </a:rPr>
              <a:t>Short to long term implementation actions</a:t>
            </a:r>
          </a:p>
          <a:p>
            <a:pPr marL="171450" indent="-171450" defTabSz="914400">
              <a:spcBef>
                <a:spcPts val="0"/>
              </a:spcBef>
              <a:spcAft>
                <a:spcPts val="600"/>
              </a:spcAft>
              <a:defRPr sz="1800" b="0" i="0" u="none" strike="noStrike" kern="0" cap="none" spc="0" baseline="0">
                <a:solidFill>
                  <a:srgbClr val="000000"/>
                </a:solidFill>
                <a:uFillTx/>
              </a:defRPr>
            </a:pPr>
            <a:r>
              <a:rPr lang="en-US" sz="1800" kern="0">
                <a:latin typeface="Roboto  "/>
                <a:ea typeface="Roboto"/>
                <a:cs typeface="Roboto"/>
              </a:rPr>
              <a:t>Participation from City, partner agencies and community members</a:t>
            </a:r>
          </a:p>
          <a:p>
            <a:pPr marL="171450" indent="-171450" defTabSz="914400">
              <a:spcBef>
                <a:spcPts val="0"/>
              </a:spcBef>
              <a:spcAft>
                <a:spcPts val="600"/>
              </a:spcAft>
              <a:defRPr sz="1800" b="0" i="0" u="none" strike="noStrike" kern="0" cap="none" spc="0" baseline="0">
                <a:solidFill>
                  <a:srgbClr val="000000"/>
                </a:solidFill>
                <a:uFillTx/>
              </a:defRPr>
            </a:pPr>
            <a:r>
              <a:rPr lang="en-US" sz="1800" kern="0">
                <a:latin typeface="Roboto  "/>
                <a:ea typeface="Roboto"/>
                <a:cs typeface="Roboto"/>
              </a:rPr>
              <a:t>Racial equity impact assessment and measures of success</a:t>
            </a:r>
          </a:p>
          <a:p>
            <a:pPr marL="171450" indent="-171450" defTabSz="914400">
              <a:spcBef>
                <a:spcPts val="0"/>
              </a:spcBef>
              <a:spcAft>
                <a:spcPts val="600"/>
              </a:spcAft>
              <a:defRPr sz="1800" b="0" i="0" u="none" strike="noStrike" kern="0" cap="none" spc="0" baseline="0">
                <a:solidFill>
                  <a:srgbClr val="000000"/>
                </a:solidFill>
                <a:uFillTx/>
              </a:defRPr>
            </a:pPr>
            <a:r>
              <a:rPr lang="en-US" sz="1800" kern="0">
                <a:latin typeface="Roboto  "/>
                <a:ea typeface="Roboto"/>
                <a:cs typeface="Roboto"/>
              </a:rPr>
              <a:t>Ongoing specific plan implementation steering committee to advise and develop partnerships</a:t>
            </a:r>
          </a:p>
          <a:p>
            <a:pPr defTabSz="914400">
              <a:spcBef>
                <a:spcPts val="0"/>
              </a:spcBef>
              <a:spcAft>
                <a:spcPts val="600"/>
              </a:spcAft>
              <a:defRPr sz="1800" b="0" i="0" u="none" strike="noStrike" kern="0" cap="none" spc="0" baseline="0">
                <a:solidFill>
                  <a:srgbClr val="000000"/>
                </a:solidFill>
                <a:uFillTx/>
              </a:defRPr>
            </a:pPr>
            <a:endParaRPr lang="en-US" sz="1800" kern="0">
              <a:latin typeface="Roboto  "/>
              <a:ea typeface="Roboto"/>
              <a:cs typeface="Roboto"/>
            </a:endParaRPr>
          </a:p>
          <a:p>
            <a:pPr marL="0" indent="0" defTabSz="914400">
              <a:spcBef>
                <a:spcPts val="0"/>
              </a:spcBef>
              <a:spcAft>
                <a:spcPts val="600"/>
              </a:spcAft>
              <a:buNone/>
              <a:defRPr sz="1800" b="0" i="0" u="none" strike="noStrike" kern="0" cap="none" spc="0" baseline="0">
                <a:solidFill>
                  <a:srgbClr val="000000"/>
                </a:solidFill>
                <a:uFillTx/>
              </a:defRPr>
            </a:pPr>
            <a:r>
              <a:rPr lang="en-US" sz="2400" b="1" kern="0">
                <a:latin typeface="Roboto  "/>
                <a:ea typeface="Roboto"/>
                <a:cs typeface="Roboto"/>
              </a:rPr>
              <a:t>Immediate and concurrent actions to be adopted with the Plan</a:t>
            </a:r>
            <a:endParaRPr lang="en-US" sz="2400" kern="0">
              <a:latin typeface="Roboto  "/>
              <a:ea typeface="Roboto"/>
              <a:cs typeface="Roboto"/>
            </a:endParaRPr>
          </a:p>
          <a:p>
            <a:pPr marL="171450" indent="-171450" defTabSz="914400">
              <a:spcBef>
                <a:spcPts val="0"/>
              </a:spcBef>
              <a:spcAft>
                <a:spcPts val="600"/>
              </a:spcAft>
              <a:defRPr sz="1800" b="0" i="0" u="none" strike="noStrike" kern="0" cap="none" spc="0" baseline="0">
                <a:solidFill>
                  <a:srgbClr val="000000"/>
                </a:solidFill>
                <a:uFillTx/>
              </a:defRPr>
            </a:pPr>
            <a:r>
              <a:rPr lang="en-US" sz="1800" kern="0">
                <a:latin typeface="Roboto  "/>
                <a:ea typeface="Roboto"/>
                <a:cs typeface="Roboto"/>
              </a:rPr>
              <a:t>Zoning Map and Planning Amendments</a:t>
            </a:r>
          </a:p>
          <a:p>
            <a:pPr marL="171450" indent="-171450" defTabSz="914400">
              <a:spcBef>
                <a:spcPts val="0"/>
              </a:spcBef>
              <a:spcAft>
                <a:spcPts val="600"/>
              </a:spcAft>
              <a:defRPr sz="1800" b="0" i="0" u="none" strike="noStrike" kern="0" cap="none" spc="0" baseline="0">
                <a:solidFill>
                  <a:srgbClr val="000000"/>
                </a:solidFill>
                <a:uFillTx/>
              </a:defRPr>
            </a:pPr>
            <a:r>
              <a:rPr lang="en-US" sz="1800" kern="0">
                <a:latin typeface="Roboto  "/>
                <a:ea typeface="Roboto"/>
                <a:cs typeface="Roboto"/>
              </a:rPr>
              <a:t>General Plan Amendments</a:t>
            </a:r>
          </a:p>
          <a:p>
            <a:pPr marL="171450" indent="-171450" defTabSz="914400">
              <a:spcBef>
                <a:spcPts val="0"/>
              </a:spcBef>
              <a:spcAft>
                <a:spcPts val="600"/>
              </a:spcAft>
              <a:defRPr sz="1800" b="0" i="0" u="none" strike="noStrike" kern="0" cap="none" spc="0" baseline="0">
                <a:solidFill>
                  <a:srgbClr val="000000"/>
                </a:solidFill>
                <a:uFillTx/>
              </a:defRPr>
            </a:pPr>
            <a:r>
              <a:rPr lang="en-US" sz="1800" kern="0">
                <a:latin typeface="Roboto  "/>
                <a:ea typeface="Roboto"/>
                <a:cs typeface="Roboto"/>
              </a:rPr>
              <a:t>Final Environmental Impact Report (EIR)</a:t>
            </a:r>
            <a:endParaRPr lang="en-US" sz="1800" kern="0">
              <a:latin typeface="Roboto  "/>
              <a:ea typeface="Calibri" panose="020F0502020204030204"/>
              <a:cs typeface="Calibri" panose="020F0502020204030204"/>
            </a:endParaRPr>
          </a:p>
        </p:txBody>
      </p:sp>
      <p:sp>
        <p:nvSpPr>
          <p:cNvPr id="9" name="TextBox 8">
            <a:extLst>
              <a:ext uri="{FF2B5EF4-FFF2-40B4-BE49-F238E27FC236}">
                <a16:creationId xmlns:a16="http://schemas.microsoft.com/office/drawing/2014/main" id="{904BDB18-1E3E-45BE-966D-A986F6964FA0}"/>
              </a:ext>
            </a:extLst>
          </p:cNvPr>
          <p:cNvSpPr txBox="1"/>
          <p:nvPr/>
        </p:nvSpPr>
        <p:spPr>
          <a:xfrm>
            <a:off x="421697" y="288658"/>
            <a:ext cx="11297552" cy="523220"/>
          </a:xfrm>
          <a:prstGeom prst="rect">
            <a:avLst/>
          </a:prstGeom>
          <a:noFill/>
        </p:spPr>
        <p:txBody>
          <a:bodyPr wrap="square" lIns="91440" tIns="45720" rIns="91440" bIns="45720" rtlCol="0" anchor="t">
            <a:spAutoFit/>
          </a:bodyPr>
          <a:lstStyle/>
          <a:p>
            <a:pPr>
              <a:defRPr/>
            </a:pPr>
            <a:fld id="{6A3D8C0C-25CC-41D3-A8E3-32A2C1949914}" type="slidenum">
              <a:rPr lang="en-US" sz="2800" b="1" kern="0" cap="all" smtClean="0">
                <a:solidFill>
                  <a:schemeClr val="bg1">
                    <a:lumMod val="50000"/>
                  </a:schemeClr>
                </a:solidFill>
                <a:latin typeface="Roboto Black"/>
                <a:ea typeface="Roboto Black"/>
                <a:cs typeface="Calibri"/>
              </a:rPr>
              <a:t>8</a:t>
            </a:fld>
            <a:r>
              <a:rPr lang="en-US" sz="2800" b="1" kern="0" cap="all">
                <a:solidFill>
                  <a:schemeClr val="bg1">
                    <a:lumMod val="50000"/>
                  </a:schemeClr>
                </a:solidFill>
                <a:latin typeface="Roboto Black"/>
                <a:ea typeface="Roboto Black"/>
                <a:cs typeface="Calibri"/>
              </a:rPr>
              <a:t> | RECAP: </a:t>
            </a:r>
            <a:r>
              <a:rPr lang="en-US" sz="2800" b="1" kern="0" cap="all">
                <a:latin typeface="Roboto Black"/>
                <a:ea typeface="Roboto Black"/>
                <a:cs typeface="Calibri"/>
              </a:rPr>
              <a:t>How will the DOSP ACHIEVE THESE GOALS?</a:t>
            </a:r>
          </a:p>
        </p:txBody>
      </p:sp>
      <p:cxnSp>
        <p:nvCxnSpPr>
          <p:cNvPr id="21" name="Straight Connector 20">
            <a:extLst>
              <a:ext uri="{FF2B5EF4-FFF2-40B4-BE49-F238E27FC236}">
                <a16:creationId xmlns:a16="http://schemas.microsoft.com/office/drawing/2014/main" id="{200D4657-F879-4651-824D-E53E38C952CF}"/>
              </a:ext>
            </a:extLst>
          </p:cNvPr>
          <p:cNvCxnSpPr>
            <a:cxnSpLocks/>
          </p:cNvCxnSpPr>
          <p:nvPr/>
        </p:nvCxnSpPr>
        <p:spPr>
          <a:xfrm>
            <a:off x="514350" y="873433"/>
            <a:ext cx="11204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ECC20D41-3758-EA60-A150-4B441D77CF0C}"/>
              </a:ext>
            </a:extLst>
          </p:cNvPr>
          <p:cNvSpPr>
            <a:spLocks noGrp="1"/>
          </p:cNvSpPr>
          <p:nvPr>
            <p:ph type="ftr" sz="quarter" idx="11"/>
          </p:nvPr>
        </p:nvSpPr>
        <p:spPr>
          <a:xfrm>
            <a:off x="4171950" y="6433545"/>
            <a:ext cx="4114800" cy="365125"/>
          </a:xfrm>
        </p:spPr>
        <p:txBody>
          <a:bodyPr/>
          <a:lstStyle/>
          <a:p>
            <a:r>
              <a:rPr lang="en-US" sz="1800">
                <a:solidFill>
                  <a:schemeClr val="bg1"/>
                </a:solidFill>
              </a:rPr>
              <a:t>DOSP BRIEFINGS   |   APRIL - MAY  2024</a:t>
            </a:r>
          </a:p>
        </p:txBody>
      </p:sp>
      <p:grpSp>
        <p:nvGrpSpPr>
          <p:cNvPr id="7" name="Group 6">
            <a:extLst>
              <a:ext uri="{FF2B5EF4-FFF2-40B4-BE49-F238E27FC236}">
                <a16:creationId xmlns:a16="http://schemas.microsoft.com/office/drawing/2014/main" id="{36F58AC1-EA1B-8DC8-9651-88A1C384D90E}"/>
              </a:ext>
            </a:extLst>
          </p:cNvPr>
          <p:cNvGrpSpPr/>
          <p:nvPr/>
        </p:nvGrpSpPr>
        <p:grpSpPr>
          <a:xfrm>
            <a:off x="0" y="6356350"/>
            <a:ext cx="12198096" cy="505530"/>
            <a:chOff x="-9065883" y="5981137"/>
            <a:chExt cx="21263979" cy="881253"/>
          </a:xfrm>
          <a:solidFill>
            <a:schemeClr val="bg2">
              <a:lumMod val="75000"/>
            </a:schemeClr>
          </a:solidFill>
        </p:grpSpPr>
        <p:sp>
          <p:nvSpPr>
            <p:cNvPr id="8" name="Rectangle 7">
              <a:extLst>
                <a:ext uri="{FF2B5EF4-FFF2-40B4-BE49-F238E27FC236}">
                  <a16:creationId xmlns:a16="http://schemas.microsoft.com/office/drawing/2014/main" id="{E3C3233A-C7E1-387B-F9CA-1939EA707ABF}"/>
                </a:ext>
              </a:extLst>
            </p:cNvPr>
            <p:cNvSpPr/>
            <p:nvPr/>
          </p:nvSpPr>
          <p:spPr>
            <a:xfrm>
              <a:off x="-9065883" y="5981137"/>
              <a:ext cx="21263979" cy="876864"/>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mn-cs"/>
              </a:endParaRPr>
            </a:p>
          </p:txBody>
        </p:sp>
        <p:sp>
          <p:nvSpPr>
            <p:cNvPr id="10" name="TextBox 9">
              <a:extLst>
                <a:ext uri="{FF2B5EF4-FFF2-40B4-BE49-F238E27FC236}">
                  <a16:creationId xmlns:a16="http://schemas.microsoft.com/office/drawing/2014/main" id="{D794BF13-1E59-4E43-F833-8166C3C736D3}"/>
                </a:ext>
              </a:extLst>
            </p:cNvPr>
            <p:cNvSpPr txBox="1"/>
            <p:nvPr/>
          </p:nvSpPr>
          <p:spPr>
            <a:xfrm>
              <a:off x="9844976" y="6003951"/>
              <a:ext cx="2338052" cy="858439"/>
            </a:xfrm>
            <a:prstGeom prst="rect">
              <a:avLst/>
            </a:prstGeom>
            <a:grpFill/>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The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Downtown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Oakland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Specific Plan</a:t>
              </a:r>
            </a:p>
          </p:txBody>
        </p:sp>
      </p:grpSp>
      <p:sp>
        <p:nvSpPr>
          <p:cNvPr id="12" name="TextBox 11">
            <a:extLst>
              <a:ext uri="{FF2B5EF4-FFF2-40B4-BE49-F238E27FC236}">
                <a16:creationId xmlns:a16="http://schemas.microsoft.com/office/drawing/2014/main" id="{D31DB3EB-84B5-395A-889A-84C7508BC1EF}"/>
              </a:ext>
            </a:extLst>
          </p:cNvPr>
          <p:cNvSpPr txBox="1"/>
          <p:nvPr/>
        </p:nvSpPr>
        <p:spPr>
          <a:xfrm>
            <a:off x="4247964" y="6446381"/>
            <a:ext cx="3200401" cy="338554"/>
          </a:xfrm>
          <a:prstGeom prst="rect">
            <a:avLst/>
          </a:prstGeom>
          <a:noFill/>
        </p:spPr>
        <p:txBody>
          <a:bodyPr wrap="square">
            <a:spAutoFit/>
          </a:bodyPr>
          <a:lstStyle/>
          <a:p>
            <a:r>
              <a:rPr lang="en-US" sz="1600">
                <a:solidFill>
                  <a:schemeClr val="bg1"/>
                </a:solidFill>
              </a:rPr>
              <a:t>CAG Meeting    |   MAY 9, 2024</a:t>
            </a:r>
          </a:p>
        </p:txBody>
      </p:sp>
    </p:spTree>
    <p:extLst>
      <p:ext uri="{BB962C8B-B14F-4D97-AF65-F5344CB8AC3E}">
        <p14:creationId xmlns:p14="http://schemas.microsoft.com/office/powerpoint/2010/main" val="1325469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79100F-10DA-EFA4-0B08-1FE148A3948B}"/>
              </a:ext>
            </a:extLst>
          </p:cNvPr>
          <p:cNvPicPr>
            <a:picLocks noChangeAspect="1"/>
          </p:cNvPicPr>
          <p:nvPr/>
        </p:nvPicPr>
        <p:blipFill>
          <a:blip r:embed="rId3"/>
          <a:stretch>
            <a:fillRect/>
          </a:stretch>
        </p:blipFill>
        <p:spPr>
          <a:xfrm>
            <a:off x="6236758" y="870480"/>
            <a:ext cx="5422900" cy="5984874"/>
          </a:xfrm>
          <a:prstGeom prst="rect">
            <a:avLst/>
          </a:prstGeom>
        </p:spPr>
      </p:pic>
      <p:pic>
        <p:nvPicPr>
          <p:cNvPr id="3" name="Picture 2">
            <a:extLst>
              <a:ext uri="{FF2B5EF4-FFF2-40B4-BE49-F238E27FC236}">
                <a16:creationId xmlns:a16="http://schemas.microsoft.com/office/drawing/2014/main" id="{CBB50F51-9275-4275-A0E8-3C9C138C220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098" t="13878" r="6068" b="13717"/>
          <a:stretch/>
        </p:blipFill>
        <p:spPr>
          <a:xfrm>
            <a:off x="521166" y="865313"/>
            <a:ext cx="5405164" cy="5991670"/>
          </a:xfrm>
          <a:prstGeom prst="rect">
            <a:avLst/>
          </a:prstGeom>
        </p:spPr>
      </p:pic>
      <p:cxnSp>
        <p:nvCxnSpPr>
          <p:cNvPr id="21" name="Straight Connector 20">
            <a:extLst>
              <a:ext uri="{FF2B5EF4-FFF2-40B4-BE49-F238E27FC236}">
                <a16:creationId xmlns:a16="http://schemas.microsoft.com/office/drawing/2014/main" id="{F97036E3-682B-4753-A1B1-B6421238BE32}"/>
              </a:ext>
            </a:extLst>
          </p:cNvPr>
          <p:cNvCxnSpPr>
            <a:cxnSpLocks/>
          </p:cNvCxnSpPr>
          <p:nvPr/>
        </p:nvCxnSpPr>
        <p:spPr>
          <a:xfrm>
            <a:off x="514350" y="799350"/>
            <a:ext cx="11204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DE50CDA-918B-4566-A45A-B7A94EFB3F83}"/>
              </a:ext>
            </a:extLst>
          </p:cNvPr>
          <p:cNvSpPr txBox="1"/>
          <p:nvPr/>
        </p:nvSpPr>
        <p:spPr>
          <a:xfrm>
            <a:off x="421697" y="278075"/>
            <a:ext cx="10980052" cy="533803"/>
          </a:xfrm>
          <a:prstGeom prst="rect">
            <a:avLst/>
          </a:prstGeom>
          <a:noFill/>
        </p:spPr>
        <p:txBody>
          <a:bodyPr wrap="square" lIns="91440" tIns="45720" rIns="91440" bIns="45720" rtlCol="0" anchor="t">
            <a:spAutoFit/>
          </a:bodyPr>
          <a:lstStyle/>
          <a:p>
            <a:pPr>
              <a:defRPr/>
            </a:pPr>
            <a:r>
              <a:rPr lang="en-US" sz="2800" b="1" kern="0">
                <a:solidFill>
                  <a:schemeClr val="bg1">
                    <a:lumMod val="50000"/>
                  </a:schemeClr>
                </a:solidFill>
                <a:latin typeface="Roboto Black"/>
                <a:ea typeface="Roboto Black"/>
                <a:cs typeface="Calibri"/>
              </a:rPr>
              <a:t>13 | WHAT’S CHANGED: </a:t>
            </a:r>
            <a:r>
              <a:rPr lang="en-US" sz="2800" b="1" kern="0">
                <a:latin typeface="Roboto Black"/>
                <a:ea typeface="Roboto Black"/>
                <a:cs typeface="Calibri"/>
              </a:rPr>
              <a:t>GENERAL PLAN AMENDMENTS MAP</a:t>
            </a:r>
          </a:p>
        </p:txBody>
      </p:sp>
      <p:sp>
        <p:nvSpPr>
          <p:cNvPr id="27" name="Freeform: Shape 26">
            <a:extLst>
              <a:ext uri="{FF2B5EF4-FFF2-40B4-BE49-F238E27FC236}">
                <a16:creationId xmlns:a16="http://schemas.microsoft.com/office/drawing/2014/main" id="{3E024535-89F9-4B97-80C3-8E2AAF7598FF}"/>
              </a:ext>
            </a:extLst>
          </p:cNvPr>
          <p:cNvSpPr/>
          <p:nvPr/>
        </p:nvSpPr>
        <p:spPr>
          <a:xfrm>
            <a:off x="522817" y="5598583"/>
            <a:ext cx="1864783" cy="1261533"/>
          </a:xfrm>
          <a:custGeom>
            <a:avLst/>
            <a:gdLst>
              <a:gd name="connsiteX0" fmla="*/ 25400 w 1822450"/>
              <a:gd name="connsiteY0" fmla="*/ 1187450 h 1187450"/>
              <a:gd name="connsiteX1" fmla="*/ 0 w 1822450"/>
              <a:gd name="connsiteY1" fmla="*/ 0 h 1187450"/>
              <a:gd name="connsiteX2" fmla="*/ 1568450 w 1822450"/>
              <a:gd name="connsiteY2" fmla="*/ 25400 h 1187450"/>
              <a:gd name="connsiteX3" fmla="*/ 1727200 w 1822450"/>
              <a:gd name="connsiteY3" fmla="*/ 25400 h 1187450"/>
              <a:gd name="connsiteX4" fmla="*/ 1822450 w 1822450"/>
              <a:gd name="connsiteY4" fmla="*/ 228600 h 1187450"/>
              <a:gd name="connsiteX5" fmla="*/ 1816100 w 1822450"/>
              <a:gd name="connsiteY5" fmla="*/ 1181100 h 1187450"/>
              <a:gd name="connsiteX6" fmla="*/ 25400 w 1822450"/>
              <a:gd name="connsiteY6" fmla="*/ 1187450 h 118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2450" h="1187450">
                <a:moveTo>
                  <a:pt x="25400" y="1187450"/>
                </a:moveTo>
                <a:lnTo>
                  <a:pt x="0" y="0"/>
                </a:lnTo>
                <a:lnTo>
                  <a:pt x="1568450" y="25400"/>
                </a:lnTo>
                <a:lnTo>
                  <a:pt x="1727200" y="25400"/>
                </a:lnTo>
                <a:lnTo>
                  <a:pt x="1822450" y="228600"/>
                </a:lnTo>
                <a:cubicBezTo>
                  <a:pt x="1820333" y="546100"/>
                  <a:pt x="1818217" y="863600"/>
                  <a:pt x="1816100" y="1181100"/>
                </a:cubicBezTo>
                <a:lnTo>
                  <a:pt x="25400" y="1187450"/>
                </a:lnTo>
                <a:close/>
              </a:path>
            </a:pathLst>
          </a:custGeom>
          <a:blipFill>
            <a:blip r:embed="rId5"/>
            <a:stretch>
              <a:fillRect l="-25437" t="-448661" r="-194425" b="-855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0DA9FD4-5C15-43BA-BC77-3A8ABDE8879D}"/>
              </a:ext>
            </a:extLst>
          </p:cNvPr>
          <p:cNvSpPr txBox="1"/>
          <p:nvPr/>
        </p:nvSpPr>
        <p:spPr>
          <a:xfrm>
            <a:off x="633524" y="5811692"/>
            <a:ext cx="2131185" cy="830997"/>
          </a:xfrm>
          <a:prstGeom prst="rect">
            <a:avLst/>
          </a:prstGeom>
          <a:noFill/>
        </p:spPr>
        <p:txBody>
          <a:bodyPr wrap="square" rtlCol="0">
            <a:spAutoFit/>
          </a:bodyPr>
          <a:lstStyle/>
          <a:p>
            <a:pPr lvl="0">
              <a:defRPr/>
            </a:pPr>
            <a:r>
              <a:rPr lang="en-US" sz="1600" b="1" kern="0">
                <a:latin typeface="Roboto Black" panose="02000000000000000000" pitchFamily="2" charset="0"/>
                <a:ea typeface="Roboto Black" panose="02000000000000000000" pitchFamily="2" charset="0"/>
                <a:cs typeface="Calibri" panose="020F0502020204030204" pitchFamily="34" charset="0"/>
              </a:rPr>
              <a:t>PUBLIC REVIEW DRAFT PLAN</a:t>
            </a:r>
            <a:endParaRPr lang="en-US" sz="1600" kern="0">
              <a:latin typeface="Roboto Black" panose="02000000000000000000" pitchFamily="2" charset="0"/>
              <a:ea typeface="Roboto Black" panose="02000000000000000000" pitchFamily="2" charset="0"/>
              <a:cs typeface="Calibri" panose="020F0502020204030204" pitchFamily="34" charset="0"/>
            </a:endParaRPr>
          </a:p>
          <a:p>
            <a:pPr lvl="0">
              <a:defRPr/>
            </a:pPr>
            <a:r>
              <a:rPr lang="en-US" sz="1600" kern="0">
                <a:latin typeface="Roboto" panose="02000000000000000000" pitchFamily="2" charset="0"/>
                <a:ea typeface="Roboto" panose="02000000000000000000" pitchFamily="2" charset="0"/>
                <a:cs typeface="Calibri" panose="020F0502020204030204" pitchFamily="34" charset="0"/>
              </a:rPr>
              <a:t>August 2019</a:t>
            </a:r>
          </a:p>
        </p:txBody>
      </p:sp>
      <p:sp>
        <p:nvSpPr>
          <p:cNvPr id="31" name="Freeform: Shape 30">
            <a:extLst>
              <a:ext uri="{FF2B5EF4-FFF2-40B4-BE49-F238E27FC236}">
                <a16:creationId xmlns:a16="http://schemas.microsoft.com/office/drawing/2014/main" id="{ED2746C0-6BAE-42F2-BC36-15568780312A}"/>
              </a:ext>
            </a:extLst>
          </p:cNvPr>
          <p:cNvSpPr/>
          <p:nvPr/>
        </p:nvSpPr>
        <p:spPr>
          <a:xfrm>
            <a:off x="6239510" y="5503333"/>
            <a:ext cx="1822450" cy="1356783"/>
          </a:xfrm>
          <a:custGeom>
            <a:avLst/>
            <a:gdLst>
              <a:gd name="connsiteX0" fmla="*/ 25400 w 1822450"/>
              <a:gd name="connsiteY0" fmla="*/ 1187450 h 1187450"/>
              <a:gd name="connsiteX1" fmla="*/ 0 w 1822450"/>
              <a:gd name="connsiteY1" fmla="*/ 0 h 1187450"/>
              <a:gd name="connsiteX2" fmla="*/ 1568450 w 1822450"/>
              <a:gd name="connsiteY2" fmla="*/ 25400 h 1187450"/>
              <a:gd name="connsiteX3" fmla="*/ 1727200 w 1822450"/>
              <a:gd name="connsiteY3" fmla="*/ 25400 h 1187450"/>
              <a:gd name="connsiteX4" fmla="*/ 1822450 w 1822450"/>
              <a:gd name="connsiteY4" fmla="*/ 228600 h 1187450"/>
              <a:gd name="connsiteX5" fmla="*/ 1816100 w 1822450"/>
              <a:gd name="connsiteY5" fmla="*/ 1181100 h 1187450"/>
              <a:gd name="connsiteX6" fmla="*/ 25400 w 1822450"/>
              <a:gd name="connsiteY6" fmla="*/ 1187450 h 118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2450" h="1187450">
                <a:moveTo>
                  <a:pt x="25400" y="1187450"/>
                </a:moveTo>
                <a:lnTo>
                  <a:pt x="0" y="0"/>
                </a:lnTo>
                <a:lnTo>
                  <a:pt x="1568450" y="25400"/>
                </a:lnTo>
                <a:lnTo>
                  <a:pt x="1727200" y="25400"/>
                </a:lnTo>
                <a:lnTo>
                  <a:pt x="1822450" y="228600"/>
                </a:lnTo>
                <a:cubicBezTo>
                  <a:pt x="1820333" y="546100"/>
                  <a:pt x="1818217" y="863600"/>
                  <a:pt x="1816100" y="1181100"/>
                </a:cubicBezTo>
                <a:lnTo>
                  <a:pt x="25400" y="1187450"/>
                </a:lnTo>
                <a:close/>
              </a:path>
            </a:pathLst>
          </a:custGeom>
          <a:blipFill>
            <a:blip r:embed="rId5"/>
            <a:stretch>
              <a:fillRect l="-25437" t="-448661" r="-194425" b="-855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CF1A22B-76AE-4BEB-9970-2B8CBFB7AADD}"/>
              </a:ext>
            </a:extLst>
          </p:cNvPr>
          <p:cNvSpPr txBox="1"/>
          <p:nvPr/>
        </p:nvSpPr>
        <p:spPr>
          <a:xfrm>
            <a:off x="6347555" y="5888581"/>
            <a:ext cx="2131185" cy="584775"/>
          </a:xfrm>
          <a:prstGeom prst="rect">
            <a:avLst/>
          </a:prstGeom>
          <a:noFill/>
        </p:spPr>
        <p:txBody>
          <a:bodyPr wrap="square" lIns="91440" tIns="45720" rIns="91440" bIns="45720" rtlCol="0" anchor="t">
            <a:spAutoFit/>
          </a:bodyPr>
          <a:lstStyle/>
          <a:p>
            <a:pPr lvl="0">
              <a:defRPr/>
            </a:pPr>
            <a:r>
              <a:rPr lang="en-US" sz="1600" b="1" kern="0">
                <a:latin typeface="Roboto Black" panose="02000000000000000000" pitchFamily="2" charset="0"/>
                <a:ea typeface="Roboto Black" panose="02000000000000000000" pitchFamily="2" charset="0"/>
                <a:cs typeface="Calibri" panose="020F0502020204030204" pitchFamily="34" charset="0"/>
              </a:rPr>
              <a:t>FINAL DRAFT PLAN</a:t>
            </a:r>
            <a:endParaRPr lang="en-US" sz="1600" kern="0">
              <a:latin typeface="Roboto Black" panose="02000000000000000000" pitchFamily="2" charset="0"/>
              <a:ea typeface="Roboto Black" panose="02000000000000000000" pitchFamily="2" charset="0"/>
              <a:cs typeface="Calibri" panose="020F0502020204030204" pitchFamily="34" charset="0"/>
            </a:endParaRPr>
          </a:p>
          <a:p>
            <a:pPr>
              <a:defRPr/>
            </a:pPr>
            <a:r>
              <a:rPr lang="en-US" sz="1600" kern="0">
                <a:latin typeface="Roboto"/>
                <a:ea typeface="Roboto"/>
                <a:cs typeface="Calibri"/>
              </a:rPr>
              <a:t>March 2024</a:t>
            </a:r>
            <a:endParaRPr lang="en-US" sz="1600" kern="0">
              <a:latin typeface="Roboto" panose="02000000000000000000" pitchFamily="2" charset="0"/>
              <a:ea typeface="Roboto" panose="02000000000000000000" pitchFamily="2" charset="0"/>
              <a:cs typeface="Calibri" panose="020F0502020204030204" pitchFamily="34" charset="0"/>
            </a:endParaRPr>
          </a:p>
        </p:txBody>
      </p:sp>
      <p:pic>
        <p:nvPicPr>
          <p:cNvPr id="4" name="Picture 3">
            <a:extLst>
              <a:ext uri="{FF2B5EF4-FFF2-40B4-BE49-F238E27FC236}">
                <a16:creationId xmlns:a16="http://schemas.microsoft.com/office/drawing/2014/main" id="{6E4C2899-C422-72D4-EC66-59F47C9AD163}"/>
              </a:ext>
            </a:extLst>
          </p:cNvPr>
          <p:cNvPicPr>
            <a:picLocks noChangeAspect="1"/>
          </p:cNvPicPr>
          <p:nvPr/>
        </p:nvPicPr>
        <p:blipFill rotWithShape="1">
          <a:blip r:embed="rId6"/>
          <a:srcRect l="26380" r="-5405" b="-5863"/>
          <a:stretch/>
        </p:blipFill>
        <p:spPr>
          <a:xfrm>
            <a:off x="6245000" y="4238097"/>
            <a:ext cx="407206" cy="1569037"/>
          </a:xfrm>
          <a:prstGeom prst="rect">
            <a:avLst/>
          </a:prstGeom>
        </p:spPr>
      </p:pic>
    </p:spTree>
    <p:extLst>
      <p:ext uri="{BB962C8B-B14F-4D97-AF65-F5344CB8AC3E}">
        <p14:creationId xmlns:p14="http://schemas.microsoft.com/office/powerpoint/2010/main" val="28379110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212665c-0bbd-4610-9b66-52710950f5f2" xsi:nil="true"/>
    <lcf76f155ced4ddcb4097134ff3c332f xmlns="c16aab23-6371-4434-96de-5abee345d13d">
      <Terms xmlns="http://schemas.microsoft.com/office/infopath/2007/PartnerControls"/>
    </lcf76f155ced4ddcb4097134ff3c332f>
    <SharedWithUsers xmlns="c212665c-0bbd-4610-9b66-52710950f5f2">
      <UserInfo>
        <DisplayName>Manasse, Edward</DisplayName>
        <AccountId>80</AccountId>
        <AccountType/>
      </UserInfo>
      <UserInfo>
        <DisplayName>Gilchrist, William</DisplayName>
        <AccountId>51</AccountId>
        <AccountType/>
      </UserInfo>
      <UserInfo>
        <DisplayName>Kaminski, Laura</DisplayName>
        <AccountId>38</AccountId>
        <AccountType/>
      </UserInfo>
      <UserInfo>
        <DisplayName>Gray, Neil D.</DisplayName>
        <AccountId>57</AccountId>
        <AccountType/>
      </UserInfo>
      <UserInfo>
        <DisplayName>Skelton, Stephanie</DisplayName>
        <AccountId>1746</AccountId>
        <AccountType/>
      </UserInfo>
      <UserInfo>
        <DisplayName>Matranga, Michelle</DisplayName>
        <AccountId>2536</AccountId>
        <AccountType/>
      </UserInfo>
      <UserInfo>
        <DisplayName>Winter, Joanna</DisplayName>
        <AccountId>39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8021E7E3602B349B2ED7923740CF6B2" ma:contentTypeVersion="19" ma:contentTypeDescription="Create a new document." ma:contentTypeScope="" ma:versionID="30018b9dab7a236773448db75a04635d">
  <xsd:schema xmlns:xsd="http://www.w3.org/2001/XMLSchema" xmlns:xs="http://www.w3.org/2001/XMLSchema" xmlns:p="http://schemas.microsoft.com/office/2006/metadata/properties" xmlns:ns2="c16aab23-6371-4434-96de-5abee345d13d" xmlns:ns3="c212665c-0bbd-4610-9b66-52710950f5f2" targetNamespace="http://schemas.microsoft.com/office/2006/metadata/properties" ma:root="true" ma:fieldsID="056e71fcde1a5c9b9dde94f628aed238" ns2:_="" ns3:_="">
    <xsd:import namespace="c16aab23-6371-4434-96de-5abee345d13d"/>
    <xsd:import namespace="c212665c-0bbd-4610-9b66-52710950f5f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6aab23-6371-4434-96de-5abee345d1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hidden="true" ma:internalName="MediaServiceAutoTags" ma:readOnly="true">
      <xsd:simpleType>
        <xsd:restriction base="dms:Text"/>
      </xsd:simpleType>
    </xsd:element>
    <xsd:element name="MediaServiceLocation" ma:index="12" nillable="true" ma:displayName="Location" ma:hidden="true" ma:internalName="MediaServiceLocation" ma:readOnly="true">
      <xsd:simpleType>
        <xsd:restriction base="dms:Text"/>
      </xsd:simpleType>
    </xsd:element>
    <xsd:element name="MediaServiceOCR" ma:index="13" nillable="true" ma:displayName="Extracted Text" ma:hidden="true" ma:internalName="MediaServiceOCR"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8" nillable="true" ma:displayName="Length (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9d5dd8a-13d8-44a5-8836-7d7dd3e4539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212665c-0bbd-4610-9b66-52710950f5f2" elementFormDefault="qualified">
    <xsd:import namespace="http://schemas.microsoft.com/office/2006/documentManagement/types"/>
    <xsd:import namespace="http://schemas.microsoft.com/office/infopath/2007/PartnerControls"/>
    <xsd:element name="SharedWithUsers" ma:index="16"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hidden="true" ma:internalName="SharedWithDetails" ma:readOnly="true">
      <xsd:simpleType>
        <xsd:restriction base="dms:Note"/>
      </xsd:simpleType>
    </xsd:element>
    <xsd:element name="TaxCatchAll" ma:index="21" nillable="true" ma:displayName="Taxonomy Catch All Column" ma:hidden="true" ma:list="{22b9a88d-4853-419d-8c2c-c6289f0923e8}" ma:internalName="TaxCatchAll" ma:readOnly="false" ma:showField="CatchAllData" ma:web="c212665c-0bbd-4610-9b66-52710950f5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0D10A0-804D-484A-93B7-C286548E7333}">
  <ds:schemaRefs>
    <ds:schemaRef ds:uri="c16aab23-6371-4434-96de-5abee345d13d"/>
    <ds:schemaRef ds:uri="c212665c-0bbd-4610-9b66-52710950f5f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44DD6FC-CDD4-4FF1-9A6F-ED726CFF6084}">
  <ds:schemaRefs>
    <ds:schemaRef ds:uri="c16aab23-6371-4434-96de-5abee345d13d"/>
    <ds:schemaRef ds:uri="c212665c-0bbd-4610-9b66-52710950f5f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CA13518-DE86-4C94-AC50-3AD60A044F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35</Slides>
  <Notes>34</Notes>
  <HiddenSlides>0</HiddenSlide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Luiza Leite</dc:creator>
  <cp:revision>1</cp:revision>
  <dcterms:created xsi:type="dcterms:W3CDTF">2017-10-02T02:41:53Z</dcterms:created>
  <dcterms:modified xsi:type="dcterms:W3CDTF">2024-05-10T19:09:38Z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0x01010028021E7E3602B349B2ED7923740CF6B2</vt:lpwstr>
  </property>
  <property fmtid="{D5CDD505-2E9C-101B-9397-08002B2CF9AE}" pid="3" name="MediaServiceImageTags">
    <vt:lpwstr/>
  </property>
</Properties>
</file>